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D792-0C04-4BA2-9560-37628AAC26B3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EC8B7-29BE-4FD5-B9CF-90AC8A688E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20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ΔΗΜΗΤΡΗΣ ΚΥΠΑΡΙΣΣΗΣ, Επικεφαλής Γενικής Διεύθυνσης Δικτύου Καταστημάτων </a:t>
            </a:r>
            <a:r>
              <a:rPr lang="en-US" smtClean="0"/>
              <a:t>Eurobank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EC8B7-29BE-4FD5-B9CF-90AC8A688EA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72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ΙΑΚΩΒΟΣ</a:t>
            </a:r>
            <a:r>
              <a:rPr lang="el-GR" baseline="0" dirty="0" smtClean="0"/>
              <a:t> ΓΙΑΝΝΑΚΛΗΣ, Γενικός Διευθυντής Λιανικής Τραπεζικής </a:t>
            </a:r>
            <a:r>
              <a:rPr lang="en-US" baseline="0" dirty="0" smtClean="0"/>
              <a:t>Eurobank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EC8B7-29BE-4FD5-B9CF-90AC8A688EA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37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ΚΑΧΡΙΜΑΝΗΣ</a:t>
            </a:r>
            <a:r>
              <a:rPr lang="el-GR" baseline="0" dirty="0" smtClean="0"/>
              <a:t> ΑΛΕΞΑΝΔΡΟΣ Περιφερειάρχης Ηπείρου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EC8B7-29BE-4FD5-B9CF-90AC8A688EA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84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35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3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01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96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3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37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90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42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09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21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55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4B9B-D52C-4DAE-A2F1-9E88735B3CBA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9034-9662-41C9-BE9A-D01EA12A4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56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05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32670" y="1245870"/>
            <a:ext cx="208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Στιγμιότυπο από την επίσκεψη στο 1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Κόνιτσας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439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9760" y="1234440"/>
            <a:ext cx="1954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Επικεφαλής Γενικής Διεύθυνσης Δικτύου Καταστημάτων </a:t>
            </a:r>
            <a:r>
              <a:rPr lang="en-US" dirty="0" smtClean="0"/>
              <a:t>Eurobank</a:t>
            </a:r>
            <a:r>
              <a:rPr lang="el-GR" dirty="0" smtClean="0"/>
              <a:t>, κ. Δημήτρης </a:t>
            </a:r>
            <a:r>
              <a:rPr lang="el-GR" dirty="0" err="1" smtClean="0"/>
              <a:t>Κυπαρίσσης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75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44050" y="1097280"/>
            <a:ext cx="208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Στιγμιότυπο από την επίσκεψη στο 1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Κόνιτσας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2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16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5590" y="1051560"/>
            <a:ext cx="1474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Γενικός Διευθυντής Λιανικής Τραπεζικής </a:t>
            </a:r>
            <a:r>
              <a:rPr lang="en-US" dirty="0" smtClean="0"/>
              <a:t>Eurobank</a:t>
            </a:r>
            <a:r>
              <a:rPr lang="el-GR" dirty="0" smtClean="0"/>
              <a:t>, κ. Ιάκωβος </a:t>
            </a:r>
            <a:r>
              <a:rPr lang="el-GR" dirty="0" err="1" smtClean="0"/>
              <a:t>Γιαννακλής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734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50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2730" y="891540"/>
            <a:ext cx="1779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Περιφερειάρχης Ηπείρου κ. </a:t>
            </a:r>
            <a:r>
              <a:rPr lang="el-GR" dirty="0" smtClean="0"/>
              <a:t>Αλέξανδρος </a:t>
            </a:r>
            <a:r>
              <a:rPr lang="el-GR" dirty="0" err="1" smtClean="0"/>
              <a:t>Καχριμάνης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09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</Words>
  <Application>Microsoft Office PowerPoint</Application>
  <PresentationFormat>Widescreen</PresentationFormat>
  <Paragraphs>11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Antonarou Villy</dc:creator>
  <cp:lastModifiedBy>Antonarou Villy</cp:lastModifiedBy>
  <cp:revision>2</cp:revision>
  <dcterms:created xsi:type="dcterms:W3CDTF">2018-11-01T11:32:29Z</dcterms:created>
  <dcterms:modified xsi:type="dcterms:W3CDTF">2018-11-01T11:42:41Z</dcterms:modified>
</cp:coreProperties>
</file>