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3004800" cy="97536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173393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6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1pPr>
    <a:lvl2pPr marL="0" marR="0" indent="457200" algn="ctr" defTabSz="173393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6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2pPr>
    <a:lvl3pPr marL="0" marR="0" indent="914400" algn="ctr" defTabSz="173393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6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3pPr>
    <a:lvl4pPr marL="0" marR="0" indent="1371600" algn="ctr" defTabSz="173393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6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4pPr>
    <a:lvl5pPr marL="0" marR="0" indent="1828800" algn="ctr" defTabSz="173393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6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5pPr>
    <a:lvl6pPr marL="0" marR="0" indent="2286000" algn="ctr" defTabSz="173393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6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6pPr>
    <a:lvl7pPr marL="0" marR="0" indent="2743200" algn="ctr" defTabSz="173393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6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7pPr>
    <a:lvl8pPr marL="0" marR="0" indent="3200400" algn="ctr" defTabSz="173393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6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8pPr>
    <a:lvl9pPr marL="0" marR="0" indent="3657600" algn="ctr" defTabSz="173393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6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254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12700" cap="flat">
              <a:solidFill>
                <a:srgbClr val="536773"/>
              </a:solidFill>
              <a:prstDash val="solid"/>
              <a:miter lim="400000"/>
            </a:ln>
          </a:top>
          <a:bottom>
            <a:ln w="12700" cap="flat">
              <a:solidFill>
                <a:srgbClr val="536773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536773"/>
              </a:solidFill>
              <a:prstDash val="solid"/>
              <a:miter lim="400000"/>
            </a:ln>
          </a:top>
          <a:bottom>
            <a:ln w="12700" cap="flat">
              <a:solidFill>
                <a:srgbClr val="536773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536773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12700" cap="flat">
              <a:solidFill>
                <a:srgbClr val="536773"/>
              </a:solidFill>
              <a:prstDash val="solid"/>
              <a:miter lim="400000"/>
            </a:ln>
          </a:top>
          <a:bottom>
            <a:ln w="12700" cap="flat">
              <a:solidFill>
                <a:srgbClr val="536773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solidFill>
            <a:schemeClr val="accent1">
              <a:lumOff val="16847"/>
            </a:schemeClr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838383"/>
              </a:solidFill>
              <a:prstDash val="solid"/>
              <a:miter lim="400000"/>
            </a:ln>
          </a:left>
          <a:right>
            <a:ln w="12700" cap="flat">
              <a:solidFill>
                <a:srgbClr val="838383"/>
              </a:solidFill>
              <a:prstDash val="solid"/>
              <a:miter lim="400000"/>
            </a:ln>
          </a:right>
          <a:top>
            <a:ln w="12700" cap="flat">
              <a:solidFill>
                <a:srgbClr val="838383"/>
              </a:solidFill>
              <a:prstDash val="solid"/>
              <a:miter lim="400000"/>
            </a:ln>
          </a:top>
          <a:bottom>
            <a:ln w="12700" cap="flat">
              <a:solidFill>
                <a:srgbClr val="838383"/>
              </a:solidFill>
              <a:prstDash val="solid"/>
              <a:miter lim="400000"/>
            </a:ln>
          </a:bottom>
          <a:insideH>
            <a:ln w="12700" cap="flat">
              <a:solidFill>
                <a:srgbClr val="838383"/>
              </a:solidFill>
              <a:prstDash val="solid"/>
              <a:miter lim="400000"/>
            </a:ln>
          </a:insideH>
          <a:insideV>
            <a:ln w="12700" cap="flat">
              <a:solidFill>
                <a:srgbClr val="838383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4D4D4D"/>
              </a:solidFill>
              <a:prstDash val="solid"/>
              <a:miter lim="400000"/>
            </a:ln>
          </a:left>
          <a:right>
            <a:ln w="12700" cap="flat">
              <a:solidFill>
                <a:srgbClr val="808080"/>
              </a:solidFill>
              <a:prstDash val="solid"/>
              <a:miter lim="400000"/>
            </a:ln>
          </a:right>
          <a:top>
            <a:ln w="12700" cap="flat">
              <a:solidFill>
                <a:srgbClr val="808080"/>
              </a:solidFill>
              <a:prstDash val="solid"/>
              <a:miter lim="400000"/>
            </a:ln>
          </a:top>
          <a:bottom>
            <a:ln w="12700" cap="flat">
              <a:solidFill>
                <a:srgbClr val="808080"/>
              </a:solidFill>
              <a:prstDash val="solid"/>
              <a:miter lim="400000"/>
            </a:ln>
          </a:bottom>
          <a:insideH>
            <a:ln w="12700" cap="flat">
              <a:solidFill>
                <a:srgbClr val="808080"/>
              </a:solidFill>
              <a:prstDash val="solid"/>
              <a:miter lim="400000"/>
            </a:ln>
          </a:insideH>
          <a:insideV>
            <a:ln w="12700" cap="flat">
              <a:solidFill>
                <a:srgbClr val="808080"/>
              </a:solidFill>
              <a:prstDash val="solid"/>
              <a:miter lim="400000"/>
            </a:ln>
          </a:insideV>
        </a:tcBdr>
        <a:fill>
          <a:solidFill>
            <a:srgbClr val="88FA4F"/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25400" cap="flat">
              <a:solidFill>
                <a:schemeClr val="accent3"/>
              </a:solidFill>
              <a:prstDash val="solid"/>
              <a:miter lim="400000"/>
            </a:ln>
          </a:top>
          <a:bottom>
            <a:ln w="12700" cap="flat">
              <a:solidFill>
                <a:srgbClr val="4D4D4D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4D4D4D"/>
              </a:solidFill>
              <a:prstDash val="solid"/>
              <a:miter lim="400000"/>
            </a:ln>
          </a:left>
          <a:right>
            <a:ln w="12700" cap="flat">
              <a:solidFill>
                <a:srgbClr val="4D4D4D"/>
              </a:solidFill>
              <a:prstDash val="solid"/>
              <a:miter lim="400000"/>
            </a:ln>
          </a:right>
          <a:top>
            <a:ln w="12700" cap="flat">
              <a:solidFill>
                <a:srgbClr val="4D4D4D"/>
              </a:solidFill>
              <a:prstDash val="solid"/>
              <a:miter lim="400000"/>
            </a:ln>
          </a:top>
          <a:bottom>
            <a:ln w="12700" cap="flat">
              <a:solidFill>
                <a:srgbClr val="4D4D4D"/>
              </a:solidFill>
              <a:prstDash val="solid"/>
              <a:miter lim="400000"/>
            </a:ln>
          </a:bottom>
          <a:insideH>
            <a:ln w="12700" cap="flat">
              <a:solidFill>
                <a:srgbClr val="4D4D4D"/>
              </a:solidFill>
              <a:prstDash val="solid"/>
              <a:miter lim="400000"/>
            </a:ln>
          </a:insideH>
          <a:insideV>
            <a:ln w="12700" cap="flat">
              <a:solidFill>
                <a:srgbClr val="4D4D4D"/>
              </a:solidFill>
              <a:prstDash val="solid"/>
              <a:miter lim="400000"/>
            </a:ln>
          </a:insideV>
        </a:tcBdr>
        <a:fill>
          <a:solidFill>
            <a:srgbClr val="60D937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/>
      <a:tcStyle>
        <a:tcBdr/>
        <a:fill>
          <a:solidFill>
            <a:schemeClr val="accent4">
              <a:hueOff val="348544"/>
              <a:lumOff val="7139"/>
            </a:schemeClr>
          </a:solidFill>
        </a:fill>
      </a:tcStyle>
    </a:band2H>
    <a:firstCol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8BB00"/>
          </a:solidFill>
        </a:fill>
      </a:tcStyle>
    </a:firstCol>
    <a:la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25400" cap="flat">
              <a:solidFill>
                <a:srgbClr val="F8BA00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AF7E9"/>
          </a:solidFill>
        </a:fill>
      </a:tcStyle>
    </a:lastRow>
    <a:fir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464646"/>
              </a:solidFill>
              <a:prstDash val="solid"/>
              <a:miter lim="400000"/>
            </a:ln>
          </a:left>
          <a:right>
            <a:ln w="12700" cap="flat">
              <a:solidFill>
                <a:srgbClr val="464646"/>
              </a:solidFill>
              <a:prstDash val="solid"/>
              <a:miter lim="400000"/>
            </a:ln>
          </a:right>
          <a:top>
            <a:ln w="12700" cap="flat">
              <a:solidFill>
                <a:srgbClr val="464646"/>
              </a:solidFill>
              <a:prstDash val="solid"/>
              <a:miter lim="400000"/>
            </a:ln>
          </a:top>
          <a:bottom>
            <a:ln w="12700" cap="flat">
              <a:solidFill>
                <a:srgbClr val="464646"/>
              </a:solidFill>
              <a:prstDash val="solid"/>
              <a:miter lim="400000"/>
            </a:ln>
          </a:bottom>
          <a:insideH>
            <a:ln w="12700" cap="flat">
              <a:solidFill>
                <a:srgbClr val="464646"/>
              </a:solidFill>
              <a:prstDash val="solid"/>
              <a:miter lim="400000"/>
            </a:ln>
          </a:insideH>
          <a:insideV>
            <a:ln w="12700" cap="flat">
              <a:solidFill>
                <a:srgbClr val="464646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D4D5D5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C3C3C3"/>
              </a:solidFill>
              <a:prstDash val="solid"/>
              <a:miter lim="400000"/>
            </a:ln>
          </a:top>
          <a:bottom>
            <a:ln w="12700" cap="flat">
              <a:solidFill>
                <a:srgbClr val="C3C3C3"/>
              </a:solidFill>
              <a:prstDash val="solid"/>
              <a:miter lim="400000"/>
            </a:ln>
          </a:bottom>
          <a:insideH>
            <a:ln w="12700" cap="flat">
              <a:solidFill>
                <a:srgbClr val="C3C3C3"/>
              </a:solidFill>
              <a:prstDash val="solid"/>
              <a:miter lim="400000"/>
            </a:ln>
          </a:insideH>
          <a:insideV>
            <a:ln w="12700" cap="flat">
              <a:solidFill>
                <a:srgbClr val="C3C3C3"/>
              </a:solidFill>
              <a:prstDash val="solid"/>
              <a:miter lim="400000"/>
            </a:ln>
          </a:insideV>
        </a:tcBdr>
        <a:fill>
          <a:solidFill>
            <a:srgbClr val="CB2A7B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25400" cap="flat">
              <a:solidFill>
                <a:srgbClr val="CB297B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991A5F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6C6C6C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6C6C6C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6C6C6C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D6DCE0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2" d="100"/>
          <a:sy n="82" d="100"/>
        </p:scale>
        <p:origin x="-1266" y="-192"/>
      </p:cViewPr>
      <p:guideLst>
        <p:guide orient="horz" pos="3072"/>
        <p:guide pos="409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Shape 166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67" name="Shape 167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581477481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1pPr>
    <a:lvl2pPr indent="2286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2pPr>
    <a:lvl3pPr indent="4572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3pPr>
    <a:lvl4pPr indent="6858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4pPr>
    <a:lvl5pPr indent="9144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5pPr>
    <a:lvl6pPr indent="11430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6pPr>
    <a:lvl7pPr indent="13716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7pPr>
    <a:lvl8pPr indent="16002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8pPr>
    <a:lvl9pPr indent="18288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Author and Date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698500" y="8657488"/>
            <a:ext cx="11607801" cy="461060"/>
          </a:xfrm>
          <a:prstGeom prst="rect">
            <a:avLst/>
          </a:prstGeom>
        </p:spPr>
        <p:txBody>
          <a:bodyPr anchor="b"/>
          <a:lstStyle>
            <a:lvl1pPr marL="0" indent="0" defTabSz="563541">
              <a:lnSpc>
                <a:spcPct val="100000"/>
              </a:lnSpc>
              <a:spcBef>
                <a:spcPts val="0"/>
              </a:spcBef>
              <a:buSzTx/>
              <a:buNone/>
              <a:defRPr sz="2304" b="1"/>
            </a:lvl1pPr>
          </a:lstStyle>
          <a:p>
            <a:r>
              <a:t>Author and Date</a:t>
            </a:r>
          </a:p>
        </p:txBody>
      </p:sp>
      <p:sp>
        <p:nvSpPr>
          <p:cNvPr id="12" name="Presentation Title"/>
          <p:cNvSpPr txBox="1">
            <a:spLocks noGrp="1"/>
          </p:cNvSpPr>
          <p:nvPr>
            <p:ph type="title" hasCustomPrompt="1"/>
          </p:nvPr>
        </p:nvSpPr>
        <p:spPr>
          <a:xfrm>
            <a:off x="698500" y="1854200"/>
            <a:ext cx="11609057" cy="3302000"/>
          </a:xfrm>
          <a:prstGeom prst="rect">
            <a:avLst/>
          </a:prstGeom>
        </p:spPr>
        <p:txBody>
          <a:bodyPr anchor="b"/>
          <a:lstStyle>
            <a:lvl1pPr>
              <a:defRPr sz="8200" spc="-164"/>
            </a:lvl1pPr>
          </a:lstStyle>
          <a:p>
            <a:r>
              <a:t>Presentation Title</a:t>
            </a:r>
          </a:p>
        </p:txBody>
      </p:sp>
      <p:sp>
        <p:nvSpPr>
          <p:cNvPr id="13" name="Body Level One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698500" y="5105400"/>
            <a:ext cx="11607800" cy="1456399"/>
          </a:xfrm>
          <a:prstGeom prst="rect">
            <a:avLst/>
          </a:prstGeom>
        </p:spPr>
        <p:txBody>
          <a:bodyPr/>
          <a:lstStyle>
            <a:lvl1pPr marL="0" indent="0" defTabSz="587022">
              <a:lnSpc>
                <a:spcPct val="100000"/>
              </a:lnSpc>
              <a:spcBef>
                <a:spcPts val="0"/>
              </a:spcBef>
              <a:buSzTx/>
              <a:buNone/>
              <a:defRPr sz="3800" b="1"/>
            </a:lvl1pPr>
            <a:lvl2pPr marL="0" indent="457200" defTabSz="587022">
              <a:lnSpc>
                <a:spcPct val="100000"/>
              </a:lnSpc>
              <a:spcBef>
                <a:spcPts val="0"/>
              </a:spcBef>
              <a:buSzTx/>
              <a:buNone/>
              <a:defRPr sz="3800" b="1"/>
            </a:lvl2pPr>
            <a:lvl3pPr marL="0" indent="914400" defTabSz="587022">
              <a:lnSpc>
                <a:spcPct val="100000"/>
              </a:lnSpc>
              <a:spcBef>
                <a:spcPts val="0"/>
              </a:spcBef>
              <a:buSzTx/>
              <a:buNone/>
              <a:defRPr sz="3800" b="1"/>
            </a:lvl3pPr>
            <a:lvl4pPr marL="0" indent="1371600" defTabSz="587022">
              <a:lnSpc>
                <a:spcPct val="100000"/>
              </a:lnSpc>
              <a:spcBef>
                <a:spcPts val="0"/>
              </a:spcBef>
              <a:buSzTx/>
              <a:buNone/>
              <a:defRPr sz="3800" b="1"/>
            </a:lvl4pPr>
            <a:lvl5pPr marL="0" indent="1828800" defTabSz="587022">
              <a:lnSpc>
                <a:spcPct val="100000"/>
              </a:lnSpc>
              <a:spcBef>
                <a:spcPts val="0"/>
              </a:spcBef>
              <a:buSzTx/>
              <a:buNone/>
              <a:defRPr sz="3800" b="1"/>
            </a:lvl5pPr>
          </a:lstStyle>
          <a:p>
            <a:r>
              <a:t>Presentation Subtitle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4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353454" y="9220199"/>
            <a:ext cx="297892" cy="287479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tate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Body Level One…"/>
          <p:cNvSpPr txBox="1">
            <a:spLocks noGrp="1"/>
          </p:cNvSpPr>
          <p:nvPr>
            <p:ph type="body" sz="half" idx="1" hasCustomPrompt="1"/>
          </p:nvPr>
        </p:nvSpPr>
        <p:spPr>
          <a:xfrm>
            <a:off x="698500" y="3568700"/>
            <a:ext cx="11607800" cy="2617788"/>
          </a:xfrm>
          <a:prstGeom prst="rect">
            <a:avLst/>
          </a:prstGeom>
        </p:spPr>
        <p:txBody>
          <a:bodyPr anchor="ctr"/>
          <a:lstStyle>
            <a:lvl1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sz="8200" spc="-164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  <a:lvl2pPr marL="0" indent="457200" algn="ctr">
              <a:lnSpc>
                <a:spcPct val="80000"/>
              </a:lnSpc>
              <a:spcBef>
                <a:spcPts val="0"/>
              </a:spcBef>
              <a:buSzTx/>
              <a:buNone/>
              <a:defRPr sz="8200" spc="-164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2pPr>
            <a:lvl3pPr marL="0" indent="914400" algn="ctr">
              <a:lnSpc>
                <a:spcPct val="80000"/>
              </a:lnSpc>
              <a:spcBef>
                <a:spcPts val="0"/>
              </a:spcBef>
              <a:buSzTx/>
              <a:buNone/>
              <a:defRPr sz="8200" spc="-164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3pPr>
            <a:lvl4pPr marL="0" indent="1371600" algn="ctr">
              <a:lnSpc>
                <a:spcPct val="80000"/>
              </a:lnSpc>
              <a:spcBef>
                <a:spcPts val="0"/>
              </a:spcBef>
              <a:buSzTx/>
              <a:buNone/>
              <a:defRPr sz="8200" spc="-164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4pPr>
            <a:lvl5pPr marL="0" indent="1828800" algn="ctr">
              <a:lnSpc>
                <a:spcPct val="80000"/>
              </a:lnSpc>
              <a:spcBef>
                <a:spcPts val="0"/>
              </a:spcBef>
              <a:buSzTx/>
              <a:buNone/>
              <a:defRPr sz="8200" spc="-164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5pPr>
          </a:lstStyle>
          <a:p>
            <a:r>
              <a:t>Statement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99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ig Fa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Fact information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698500" y="6209979"/>
            <a:ext cx="11607800" cy="671803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SzTx/>
              <a:buNone/>
              <a:defRPr sz="3800" b="1"/>
            </a:lvl1pPr>
          </a:lstStyle>
          <a:p>
            <a:r>
              <a:t>Fact information</a:t>
            </a:r>
          </a:p>
        </p:txBody>
      </p:sp>
      <p:sp>
        <p:nvSpPr>
          <p:cNvPr id="107" name="Body Level One…"/>
          <p:cNvSpPr txBox="1">
            <a:spLocks noGrp="1"/>
          </p:cNvSpPr>
          <p:nvPr>
            <p:ph type="body" idx="1" hasCustomPrompt="1"/>
          </p:nvPr>
        </p:nvSpPr>
        <p:spPr>
          <a:xfrm>
            <a:off x="698500" y="999066"/>
            <a:ext cx="11607800" cy="5210914"/>
          </a:xfrm>
          <a:prstGeom prst="rect">
            <a:avLst/>
          </a:prstGeom>
        </p:spPr>
        <p:txBody>
          <a:bodyPr anchor="b"/>
          <a:lstStyle>
            <a:lvl1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sz="17600" b="1" spc="-176"/>
            </a:lvl1pPr>
            <a:lvl2pPr marL="0" indent="457200" algn="ctr">
              <a:lnSpc>
                <a:spcPct val="80000"/>
              </a:lnSpc>
              <a:spcBef>
                <a:spcPts val="0"/>
              </a:spcBef>
              <a:buSzTx/>
              <a:buNone/>
              <a:defRPr sz="17600" b="1" spc="-176"/>
            </a:lvl2pPr>
            <a:lvl3pPr marL="0" indent="914400" algn="ctr">
              <a:lnSpc>
                <a:spcPct val="80000"/>
              </a:lnSpc>
              <a:spcBef>
                <a:spcPts val="0"/>
              </a:spcBef>
              <a:buSzTx/>
              <a:buNone/>
              <a:defRPr sz="17600" b="1" spc="-176"/>
            </a:lvl3pPr>
            <a:lvl4pPr marL="0" indent="1371600" algn="ctr">
              <a:lnSpc>
                <a:spcPct val="80000"/>
              </a:lnSpc>
              <a:spcBef>
                <a:spcPts val="0"/>
              </a:spcBef>
              <a:buSzTx/>
              <a:buNone/>
              <a:defRPr sz="17600" b="1" spc="-176"/>
            </a:lvl4pPr>
            <a:lvl5pPr marL="0" indent="1828800" algn="ctr">
              <a:lnSpc>
                <a:spcPct val="80000"/>
              </a:lnSpc>
              <a:spcBef>
                <a:spcPts val="0"/>
              </a:spcBef>
              <a:buSzTx/>
              <a:buNone/>
              <a:defRPr sz="17600" b="1" spc="-176"/>
            </a:lvl5pPr>
          </a:lstStyle>
          <a:p>
            <a:r>
              <a:t>100%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08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Body Level One…"/>
          <p:cNvSpPr txBox="1">
            <a:spLocks noGrp="1"/>
          </p:cNvSpPr>
          <p:nvPr>
            <p:ph type="body" sz="half" idx="1" hasCustomPrompt="1"/>
          </p:nvPr>
        </p:nvSpPr>
        <p:spPr>
          <a:xfrm>
            <a:off x="736600" y="3721100"/>
            <a:ext cx="11531600" cy="2324100"/>
          </a:xfrm>
          <a:prstGeom prst="rect">
            <a:avLst/>
          </a:prstGeom>
        </p:spPr>
        <p:txBody>
          <a:bodyPr anchor="ctr"/>
          <a:lstStyle>
            <a:lvl1pPr marL="457200" indent="-342900">
              <a:spcBef>
                <a:spcPts val="0"/>
              </a:spcBef>
              <a:buSzTx/>
              <a:buNone/>
              <a:defRPr sz="6000" spc="-119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  <a:lvl2pPr marL="457200" indent="114300">
              <a:spcBef>
                <a:spcPts val="0"/>
              </a:spcBef>
              <a:buSzTx/>
              <a:buNone/>
              <a:defRPr sz="6000" spc="-119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2pPr>
            <a:lvl3pPr marL="457200" indent="571500">
              <a:spcBef>
                <a:spcPts val="0"/>
              </a:spcBef>
              <a:buSzTx/>
              <a:buNone/>
              <a:defRPr sz="6000" spc="-119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3pPr>
            <a:lvl4pPr marL="457200" indent="1028700">
              <a:spcBef>
                <a:spcPts val="0"/>
              </a:spcBef>
              <a:buSzTx/>
              <a:buNone/>
              <a:defRPr sz="6000" spc="-119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4pPr>
            <a:lvl5pPr marL="457200" indent="1485900">
              <a:spcBef>
                <a:spcPts val="0"/>
              </a:spcBef>
              <a:buSzTx/>
              <a:buNone/>
              <a:defRPr sz="6000" spc="-119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5pPr>
          </a:lstStyle>
          <a:p>
            <a:r>
              <a:t>“Notable Quote”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16" name="Attribution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19200" y="6426200"/>
            <a:ext cx="11049000" cy="461059"/>
          </a:xfrm>
          <a:prstGeom prst="rect">
            <a:avLst/>
          </a:prstGeom>
        </p:spPr>
        <p:txBody>
          <a:bodyPr/>
          <a:lstStyle>
            <a:lvl1pPr marL="0" indent="0" defTabSz="563541">
              <a:lnSpc>
                <a:spcPct val="100000"/>
              </a:lnSpc>
              <a:spcBef>
                <a:spcPts val="0"/>
              </a:spcBef>
              <a:buSzTx/>
              <a:buNone/>
              <a:defRPr sz="2304" b="1"/>
            </a:lvl1pPr>
          </a:lstStyle>
          <a:p>
            <a:r>
              <a:t>Attribution</a:t>
            </a:r>
          </a:p>
        </p:txBody>
      </p:sp>
      <p:sp>
        <p:nvSpPr>
          <p:cNvPr id="11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Image"/>
          <p:cNvSpPr>
            <a:spLocks noGrp="1"/>
          </p:cNvSpPr>
          <p:nvPr>
            <p:ph type="pic" idx="21"/>
          </p:nvPr>
        </p:nvSpPr>
        <p:spPr>
          <a:xfrm>
            <a:off x="-2082800" y="687558"/>
            <a:ext cx="11165190" cy="8373892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25" name="Image"/>
          <p:cNvSpPr>
            <a:spLocks noGrp="1"/>
          </p:cNvSpPr>
          <p:nvPr>
            <p:ph type="pic" sz="half" idx="22"/>
          </p:nvPr>
        </p:nvSpPr>
        <p:spPr>
          <a:xfrm>
            <a:off x="6597650" y="292100"/>
            <a:ext cx="5740400" cy="4592321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26" name="Image"/>
          <p:cNvSpPr>
            <a:spLocks noGrp="1"/>
          </p:cNvSpPr>
          <p:nvPr>
            <p:ph type="pic" idx="23"/>
          </p:nvPr>
        </p:nvSpPr>
        <p:spPr>
          <a:xfrm>
            <a:off x="4984750" y="2749550"/>
            <a:ext cx="7937500" cy="9238276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2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886640052_3195x2556.jpeg"/>
          <p:cNvSpPr>
            <a:spLocks noGrp="1"/>
          </p:cNvSpPr>
          <p:nvPr>
            <p:ph type="pic" idx="21"/>
          </p:nvPr>
        </p:nvSpPr>
        <p:spPr>
          <a:xfrm>
            <a:off x="-1016000" y="-1054100"/>
            <a:ext cx="14427200" cy="1154176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35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353454" y="9220199"/>
            <a:ext cx="297892" cy="287479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Title Text"/>
          <p:cNvSpPr txBox="1">
            <a:spLocks noGrp="1"/>
          </p:cNvSpPr>
          <p:nvPr>
            <p:ph type="title"/>
          </p:nvPr>
        </p:nvSpPr>
        <p:spPr>
          <a:xfrm>
            <a:off x="650239" y="390596"/>
            <a:ext cx="11704322" cy="1625601"/>
          </a:xfrm>
          <a:prstGeom prst="rect">
            <a:avLst/>
          </a:prstGeom>
        </p:spPr>
        <p:txBody>
          <a:bodyPr lIns="65023" tIns="65023" rIns="65023" bIns="65023" anchor="ctr"/>
          <a:lstStyle>
            <a:lvl1pPr algn="ctr" defTabSz="1300480">
              <a:lnSpc>
                <a:spcPct val="100000"/>
              </a:lnSpc>
              <a:defRPr sz="6200" b="0" spc="0"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r>
              <a:t>Title Text</a:t>
            </a:r>
          </a:p>
        </p:txBody>
      </p:sp>
      <p:sp>
        <p:nvSpPr>
          <p:cNvPr id="150" name="Body Level One…"/>
          <p:cNvSpPr txBox="1">
            <a:spLocks noGrp="1"/>
          </p:cNvSpPr>
          <p:nvPr>
            <p:ph type="body" idx="1"/>
          </p:nvPr>
        </p:nvSpPr>
        <p:spPr>
          <a:xfrm>
            <a:off x="650239" y="2275839"/>
            <a:ext cx="11704322" cy="6436927"/>
          </a:xfrm>
          <a:prstGeom prst="rect">
            <a:avLst/>
          </a:prstGeom>
        </p:spPr>
        <p:txBody>
          <a:bodyPr lIns="65023" tIns="65023" rIns="65023" bIns="65023"/>
          <a:lstStyle>
            <a:lvl1pPr marL="471487" indent="-471487" defTabSz="1300480">
              <a:lnSpc>
                <a:spcPct val="100000"/>
              </a:lnSpc>
              <a:spcBef>
                <a:spcPts val="1000"/>
              </a:spcBef>
              <a:buSzPct val="100000"/>
              <a:buFont typeface="Arial"/>
              <a:defRPr sz="4400">
                <a:latin typeface="Calibri"/>
                <a:ea typeface="Calibri"/>
                <a:cs typeface="Calibri"/>
                <a:sym typeface="Calibri"/>
              </a:defRPr>
            </a:lvl1pPr>
            <a:lvl2pPr marL="906235" indent="-449035" defTabSz="1300480">
              <a:lnSpc>
                <a:spcPct val="100000"/>
              </a:lnSpc>
              <a:spcBef>
                <a:spcPts val="1000"/>
              </a:spcBef>
              <a:buSzPct val="100000"/>
              <a:buFont typeface="Arial"/>
              <a:buChar char="–"/>
              <a:defRPr sz="4400">
                <a:latin typeface="Calibri"/>
                <a:ea typeface="Calibri"/>
                <a:cs typeface="Calibri"/>
                <a:sym typeface="Calibri"/>
              </a:defRPr>
            </a:lvl2pPr>
            <a:lvl3pPr marL="1333500" indent="-419100" defTabSz="1300480">
              <a:lnSpc>
                <a:spcPct val="100000"/>
              </a:lnSpc>
              <a:spcBef>
                <a:spcPts val="1000"/>
              </a:spcBef>
              <a:buSzPct val="100000"/>
              <a:buFont typeface="Arial"/>
              <a:defRPr sz="4400">
                <a:latin typeface="Calibri"/>
                <a:ea typeface="Calibri"/>
                <a:cs typeface="Calibri"/>
                <a:sym typeface="Calibri"/>
              </a:defRPr>
            </a:lvl3pPr>
            <a:lvl4pPr marL="1874520" indent="-502920" defTabSz="1300480">
              <a:lnSpc>
                <a:spcPct val="100000"/>
              </a:lnSpc>
              <a:spcBef>
                <a:spcPts val="1000"/>
              </a:spcBef>
              <a:buSzPct val="100000"/>
              <a:buFont typeface="Arial"/>
              <a:buChar char="–"/>
              <a:defRPr sz="4400">
                <a:latin typeface="Calibri"/>
                <a:ea typeface="Calibri"/>
                <a:cs typeface="Calibri"/>
                <a:sym typeface="Calibri"/>
              </a:defRPr>
            </a:lvl4pPr>
            <a:lvl5pPr marL="2331720" indent="-502920" defTabSz="1300480">
              <a:lnSpc>
                <a:spcPct val="100000"/>
              </a:lnSpc>
              <a:spcBef>
                <a:spcPts val="1000"/>
              </a:spcBef>
              <a:buSzPct val="100000"/>
              <a:buFont typeface="Arial"/>
              <a:buChar char="»"/>
              <a:defRPr sz="4400">
                <a:latin typeface="Calibri"/>
                <a:ea typeface="Calibri"/>
                <a:cs typeface="Calibri"/>
                <a:sym typeface="Calibri"/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51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2005834" y="9114112"/>
            <a:ext cx="348727" cy="371349"/>
          </a:xfrm>
          <a:prstGeom prst="rect">
            <a:avLst/>
          </a:prstGeom>
        </p:spPr>
        <p:txBody>
          <a:bodyPr lIns="65023" tIns="65023" rIns="65023" bIns="65023" anchor="ctr"/>
          <a:lstStyle>
            <a:lvl1pPr algn="r" defTabSz="1300480">
              <a:defRPr sz="16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Title Text"/>
          <p:cNvSpPr txBox="1">
            <a:spLocks noGrp="1"/>
          </p:cNvSpPr>
          <p:nvPr>
            <p:ph type="title"/>
          </p:nvPr>
        </p:nvSpPr>
        <p:spPr>
          <a:xfrm>
            <a:off x="975359" y="3029937"/>
            <a:ext cx="11054082" cy="2090704"/>
          </a:xfrm>
          <a:prstGeom prst="rect">
            <a:avLst/>
          </a:prstGeom>
        </p:spPr>
        <p:txBody>
          <a:bodyPr lIns="65023" tIns="65023" rIns="65023" bIns="65023" anchor="ctr"/>
          <a:lstStyle>
            <a:lvl1pPr algn="ctr" defTabSz="1300480">
              <a:lnSpc>
                <a:spcPct val="100000"/>
              </a:lnSpc>
              <a:defRPr sz="6200" b="0" spc="0"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r>
              <a:t>Title Text</a:t>
            </a:r>
          </a:p>
        </p:txBody>
      </p:sp>
      <p:sp>
        <p:nvSpPr>
          <p:cNvPr id="159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1950719" y="5527040"/>
            <a:ext cx="9103362" cy="2492587"/>
          </a:xfrm>
          <a:prstGeom prst="rect">
            <a:avLst/>
          </a:prstGeom>
        </p:spPr>
        <p:txBody>
          <a:bodyPr lIns="65023" tIns="65023" rIns="65023" bIns="65023"/>
          <a:lstStyle>
            <a:lvl1pPr marL="0" indent="0" algn="ctr" defTabSz="1300480">
              <a:lnSpc>
                <a:spcPct val="100000"/>
              </a:lnSpc>
              <a:spcBef>
                <a:spcPts val="1000"/>
              </a:spcBef>
              <a:buSzTx/>
              <a:buNone/>
              <a:defRPr sz="44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indent="457200" algn="ctr" defTabSz="1300480">
              <a:lnSpc>
                <a:spcPct val="100000"/>
              </a:lnSpc>
              <a:spcBef>
                <a:spcPts val="1000"/>
              </a:spcBef>
              <a:buSzTx/>
              <a:buNone/>
              <a:defRPr sz="44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indent="914400" algn="ctr" defTabSz="1300480">
              <a:lnSpc>
                <a:spcPct val="100000"/>
              </a:lnSpc>
              <a:spcBef>
                <a:spcPts val="1000"/>
              </a:spcBef>
              <a:buSzTx/>
              <a:buNone/>
              <a:defRPr sz="44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indent="1371600" algn="ctr" defTabSz="1300480">
              <a:lnSpc>
                <a:spcPct val="100000"/>
              </a:lnSpc>
              <a:spcBef>
                <a:spcPts val="1000"/>
              </a:spcBef>
              <a:buSzTx/>
              <a:buNone/>
              <a:defRPr sz="44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indent="1828800" algn="ctr" defTabSz="1300480">
              <a:lnSpc>
                <a:spcPct val="100000"/>
              </a:lnSpc>
              <a:spcBef>
                <a:spcPts val="1000"/>
              </a:spcBef>
              <a:buSzTx/>
              <a:buNone/>
              <a:defRPr sz="44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60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2005834" y="9114112"/>
            <a:ext cx="348727" cy="371349"/>
          </a:xfrm>
          <a:prstGeom prst="rect">
            <a:avLst/>
          </a:prstGeom>
        </p:spPr>
        <p:txBody>
          <a:bodyPr lIns="65023" tIns="65023" rIns="65023" bIns="65023" anchor="ctr"/>
          <a:lstStyle>
            <a:lvl1pPr algn="r" defTabSz="1300480">
              <a:defRPr sz="16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Image"/>
          <p:cNvSpPr>
            <a:spLocks noGrp="1"/>
          </p:cNvSpPr>
          <p:nvPr>
            <p:ph type="pic" idx="21"/>
          </p:nvPr>
        </p:nvSpPr>
        <p:spPr>
          <a:xfrm>
            <a:off x="-376767" y="-915894"/>
            <a:ext cx="17835652" cy="10682195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22" name="Presentation Title"/>
          <p:cNvSpPr txBox="1">
            <a:spLocks noGrp="1"/>
          </p:cNvSpPr>
          <p:nvPr>
            <p:ph type="title" hasCustomPrompt="1"/>
          </p:nvPr>
        </p:nvSpPr>
        <p:spPr>
          <a:xfrm>
            <a:off x="698500" y="5181600"/>
            <a:ext cx="11607800" cy="3302000"/>
          </a:xfrm>
          <a:prstGeom prst="rect">
            <a:avLst/>
          </a:prstGeom>
        </p:spPr>
        <p:txBody>
          <a:bodyPr anchor="b"/>
          <a:lstStyle>
            <a:lvl1pPr>
              <a:defRPr sz="8200" spc="-164"/>
            </a:lvl1pPr>
          </a:lstStyle>
          <a:p>
            <a:r>
              <a:t>Presentation Title</a:t>
            </a:r>
          </a:p>
        </p:txBody>
      </p:sp>
      <p:sp>
        <p:nvSpPr>
          <p:cNvPr id="23" name="Body Level One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698500" y="8432800"/>
            <a:ext cx="11607800" cy="689769"/>
          </a:xfrm>
          <a:prstGeom prst="rect">
            <a:avLst/>
          </a:prstGeom>
        </p:spPr>
        <p:txBody>
          <a:bodyPr/>
          <a:lstStyle>
            <a:lvl1pPr marL="0" indent="0" defTabSz="587022">
              <a:lnSpc>
                <a:spcPct val="100000"/>
              </a:lnSpc>
              <a:spcBef>
                <a:spcPts val="0"/>
              </a:spcBef>
              <a:buSzTx/>
              <a:buNone/>
              <a:defRPr sz="3800" b="1"/>
            </a:lvl1pPr>
            <a:lvl2pPr marL="0" indent="457200" defTabSz="587022">
              <a:lnSpc>
                <a:spcPct val="100000"/>
              </a:lnSpc>
              <a:spcBef>
                <a:spcPts val="0"/>
              </a:spcBef>
              <a:buSzTx/>
              <a:buNone/>
              <a:defRPr sz="3800" b="1"/>
            </a:lvl2pPr>
            <a:lvl3pPr marL="0" indent="914400" defTabSz="587022">
              <a:lnSpc>
                <a:spcPct val="100000"/>
              </a:lnSpc>
              <a:spcBef>
                <a:spcPts val="0"/>
              </a:spcBef>
              <a:buSzTx/>
              <a:buNone/>
              <a:defRPr sz="3800" b="1"/>
            </a:lvl3pPr>
            <a:lvl4pPr marL="0" indent="1371600" defTabSz="587022">
              <a:lnSpc>
                <a:spcPct val="100000"/>
              </a:lnSpc>
              <a:spcBef>
                <a:spcPts val="0"/>
              </a:spcBef>
              <a:buSzTx/>
              <a:buNone/>
              <a:defRPr sz="3800" b="1"/>
            </a:lvl4pPr>
            <a:lvl5pPr marL="0" indent="1828800" defTabSz="587022">
              <a:lnSpc>
                <a:spcPct val="100000"/>
              </a:lnSpc>
              <a:spcBef>
                <a:spcPts val="0"/>
              </a:spcBef>
              <a:buSzTx/>
              <a:buNone/>
              <a:defRPr sz="3800" b="1"/>
            </a:lvl5pPr>
          </a:lstStyle>
          <a:p>
            <a:r>
              <a:t>Presentation Subtitle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24" name="Author and Date"/>
          <p:cNvSpPr txBox="1">
            <a:spLocks noGrp="1"/>
          </p:cNvSpPr>
          <p:nvPr>
            <p:ph type="body" sz="quarter" idx="22" hasCustomPrompt="1"/>
          </p:nvPr>
        </p:nvSpPr>
        <p:spPr>
          <a:xfrm>
            <a:off x="698500" y="571500"/>
            <a:ext cx="11607801" cy="461059"/>
          </a:xfrm>
          <a:prstGeom prst="rect">
            <a:avLst/>
          </a:prstGeom>
        </p:spPr>
        <p:txBody>
          <a:bodyPr/>
          <a:lstStyle>
            <a:lvl1pPr marL="0" indent="0" defTabSz="563541">
              <a:lnSpc>
                <a:spcPct val="100000"/>
              </a:lnSpc>
              <a:spcBef>
                <a:spcPts val="0"/>
              </a:spcBef>
              <a:buSzTx/>
              <a:buNone/>
              <a:defRPr sz="2304" b="1"/>
            </a:lvl1pPr>
          </a:lstStyle>
          <a:p>
            <a:r>
              <a:t>Author and Date</a:t>
            </a:r>
          </a:p>
        </p:txBody>
      </p:sp>
      <p:sp>
        <p:nvSpPr>
          <p:cNvPr id="25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349999" y="9220199"/>
            <a:ext cx="297893" cy="287479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Photo 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910457886_1434x1669.jpeg"/>
          <p:cNvSpPr>
            <a:spLocks noGrp="1"/>
          </p:cNvSpPr>
          <p:nvPr>
            <p:ph type="pic" idx="21"/>
          </p:nvPr>
        </p:nvSpPr>
        <p:spPr>
          <a:xfrm>
            <a:off x="5319129" y="495299"/>
            <a:ext cx="7543801" cy="8780059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33" name="Body Level One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698500" y="5003800"/>
            <a:ext cx="5105400" cy="4044566"/>
          </a:xfrm>
          <a:prstGeom prst="rect">
            <a:avLst/>
          </a:prstGeom>
        </p:spPr>
        <p:txBody>
          <a:bodyPr/>
          <a:lstStyle>
            <a:lvl1pPr marL="0" indent="0" defTabSz="587022">
              <a:lnSpc>
                <a:spcPct val="100000"/>
              </a:lnSpc>
              <a:spcBef>
                <a:spcPts val="0"/>
              </a:spcBef>
              <a:buSzTx/>
              <a:buNone/>
              <a:defRPr sz="3800" b="1"/>
            </a:lvl1pPr>
            <a:lvl2pPr marL="0" indent="457200" defTabSz="587022">
              <a:lnSpc>
                <a:spcPct val="100000"/>
              </a:lnSpc>
              <a:spcBef>
                <a:spcPts val="0"/>
              </a:spcBef>
              <a:buSzTx/>
              <a:buNone/>
              <a:defRPr sz="3800" b="1"/>
            </a:lvl2pPr>
            <a:lvl3pPr marL="0" indent="914400" defTabSz="587022">
              <a:lnSpc>
                <a:spcPct val="100000"/>
              </a:lnSpc>
              <a:spcBef>
                <a:spcPts val="0"/>
              </a:spcBef>
              <a:buSzTx/>
              <a:buNone/>
              <a:defRPr sz="3800" b="1"/>
            </a:lvl3pPr>
            <a:lvl4pPr marL="0" indent="1371600" defTabSz="587022">
              <a:lnSpc>
                <a:spcPct val="100000"/>
              </a:lnSpc>
              <a:spcBef>
                <a:spcPts val="0"/>
              </a:spcBef>
              <a:buSzTx/>
              <a:buNone/>
              <a:defRPr sz="3800" b="1"/>
            </a:lvl4pPr>
            <a:lvl5pPr marL="0" indent="1828800" defTabSz="587022">
              <a:lnSpc>
                <a:spcPct val="100000"/>
              </a:lnSpc>
              <a:spcBef>
                <a:spcPts val="0"/>
              </a:spcBef>
              <a:buSzTx/>
              <a:buNone/>
              <a:defRPr sz="3800" b="1"/>
            </a:lvl5pPr>
          </a:lstStyle>
          <a:p>
            <a:r>
              <a:t>Slide Subtitle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34" name="Slide Title"/>
          <p:cNvSpPr txBox="1">
            <a:spLocks noGrp="1"/>
          </p:cNvSpPr>
          <p:nvPr>
            <p:ph type="title" hasCustomPrompt="1"/>
          </p:nvPr>
        </p:nvSpPr>
        <p:spPr>
          <a:xfrm>
            <a:off x="698500" y="692534"/>
            <a:ext cx="5105400" cy="4387466"/>
          </a:xfrm>
          <a:prstGeom prst="rect">
            <a:avLst/>
          </a:prstGeom>
        </p:spPr>
        <p:txBody>
          <a:bodyPr anchor="b"/>
          <a:lstStyle/>
          <a:p>
            <a:r>
              <a:t>Slide Title</a:t>
            </a:r>
          </a:p>
        </p:txBody>
      </p:sp>
      <p:sp>
        <p:nvSpPr>
          <p:cNvPr id="3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Body Level One…"/>
          <p:cNvSpPr txBox="1">
            <a:spLocks noGrp="1"/>
          </p:cNvSpPr>
          <p:nvPr>
            <p:ph type="body" idx="1" hasCustomPrompt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Slide bullet text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43" name="Slide Subtitle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698500" y="1412977"/>
            <a:ext cx="11607801" cy="671803"/>
          </a:xfrm>
          <a:prstGeom prst="rect">
            <a:avLst/>
          </a:prstGeom>
        </p:spPr>
        <p:txBody>
          <a:bodyPr/>
          <a:lstStyle>
            <a:lvl1pPr marL="0" indent="0" defTabSz="587022">
              <a:lnSpc>
                <a:spcPct val="100000"/>
              </a:lnSpc>
              <a:spcBef>
                <a:spcPts val="0"/>
              </a:spcBef>
              <a:buSzTx/>
              <a:buNone/>
              <a:defRPr sz="3800" b="1"/>
            </a:lvl1pPr>
          </a:lstStyle>
          <a:p>
            <a:r>
              <a:t>Slide Subtitle</a:t>
            </a:r>
          </a:p>
        </p:txBody>
      </p:sp>
      <p:sp>
        <p:nvSpPr>
          <p:cNvPr id="44" name="Slide Title"/>
          <p:cNvSpPr txBox="1">
            <a:spLocks noGrp="1"/>
          </p:cNvSpPr>
          <p:nvPr>
            <p:ph type="title" hasCustomPrompt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Slide Title</a:t>
            </a:r>
          </a:p>
        </p:txBody>
      </p:sp>
      <p:sp>
        <p:nvSpPr>
          <p:cNvPr id="4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Body Level One…"/>
          <p:cNvSpPr txBox="1">
            <a:spLocks noGrp="1"/>
          </p:cNvSpPr>
          <p:nvPr>
            <p:ph type="body" idx="1" hasCustomPrompt="1"/>
          </p:nvPr>
        </p:nvSpPr>
        <p:spPr>
          <a:prstGeom prst="rect">
            <a:avLst/>
          </a:prstGeom>
        </p:spPr>
        <p:txBody>
          <a:bodyPr numCol="2" spcCol="589358"/>
          <a:lstStyle/>
          <a:p>
            <a:r>
              <a:t>Slide bullet text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5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660384004_1290x1720.jpeg"/>
          <p:cNvSpPr>
            <a:spLocks noGrp="1"/>
          </p:cNvSpPr>
          <p:nvPr>
            <p:ph type="pic" idx="21"/>
          </p:nvPr>
        </p:nvSpPr>
        <p:spPr>
          <a:xfrm>
            <a:off x="6172200" y="596900"/>
            <a:ext cx="6448425" cy="85979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61" name="Slide Title"/>
          <p:cNvSpPr txBox="1">
            <a:spLocks noGrp="1"/>
          </p:cNvSpPr>
          <p:nvPr>
            <p:ph type="title" hasCustomPrompt="1"/>
          </p:nvPr>
        </p:nvSpPr>
        <p:spPr>
          <a:xfrm>
            <a:off x="698500" y="444500"/>
            <a:ext cx="5105400" cy="1016000"/>
          </a:xfrm>
          <a:prstGeom prst="rect">
            <a:avLst/>
          </a:prstGeom>
        </p:spPr>
        <p:txBody>
          <a:bodyPr/>
          <a:lstStyle/>
          <a:p>
            <a:r>
              <a:t>Slide Title</a:t>
            </a:r>
          </a:p>
        </p:txBody>
      </p:sp>
      <p:sp>
        <p:nvSpPr>
          <p:cNvPr id="62" name="Slide Subtitle"/>
          <p:cNvSpPr txBox="1">
            <a:spLocks noGrp="1"/>
          </p:cNvSpPr>
          <p:nvPr>
            <p:ph type="body" sz="quarter" idx="22" hasCustomPrompt="1"/>
          </p:nvPr>
        </p:nvSpPr>
        <p:spPr>
          <a:xfrm>
            <a:off x="698500" y="1412977"/>
            <a:ext cx="5105400" cy="671803"/>
          </a:xfrm>
          <a:prstGeom prst="rect">
            <a:avLst/>
          </a:prstGeom>
        </p:spPr>
        <p:txBody>
          <a:bodyPr/>
          <a:lstStyle>
            <a:lvl1pPr marL="0" indent="0" defTabSz="587022">
              <a:lnSpc>
                <a:spcPct val="100000"/>
              </a:lnSpc>
              <a:spcBef>
                <a:spcPts val="0"/>
              </a:spcBef>
              <a:buSzTx/>
              <a:buNone/>
              <a:defRPr sz="3800" b="1"/>
            </a:lvl1pPr>
          </a:lstStyle>
          <a:p>
            <a:r>
              <a:t>Slide Subtitle</a:t>
            </a:r>
          </a:p>
        </p:txBody>
      </p:sp>
      <p:sp>
        <p:nvSpPr>
          <p:cNvPr id="63" name="Body Level One…"/>
          <p:cNvSpPr txBox="1">
            <a:spLocks noGrp="1"/>
          </p:cNvSpPr>
          <p:nvPr>
            <p:ph type="body" sz="half" idx="1" hasCustomPrompt="1"/>
          </p:nvPr>
        </p:nvSpPr>
        <p:spPr>
          <a:xfrm>
            <a:off x="698500" y="3480196"/>
            <a:ext cx="5105400" cy="5593161"/>
          </a:xfrm>
          <a:prstGeom prst="rect">
            <a:avLst/>
          </a:prstGeom>
        </p:spPr>
        <p:txBody>
          <a:bodyPr/>
          <a:lstStyle/>
          <a:p>
            <a:r>
              <a:t>Slide bullet text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64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ection Title"/>
          <p:cNvSpPr txBox="1">
            <a:spLocks noGrp="1"/>
          </p:cNvSpPr>
          <p:nvPr>
            <p:ph type="title" hasCustomPrompt="1"/>
          </p:nvPr>
        </p:nvSpPr>
        <p:spPr>
          <a:xfrm>
            <a:off x="698500" y="3225800"/>
            <a:ext cx="11607800" cy="3302000"/>
          </a:xfrm>
          <a:prstGeom prst="rect">
            <a:avLst/>
          </a:prstGeom>
        </p:spPr>
        <p:txBody>
          <a:bodyPr anchor="ctr"/>
          <a:lstStyle>
            <a:lvl1pPr>
              <a:defRPr sz="8200" b="0" spc="-164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</a:lstStyle>
          <a:p>
            <a:r>
              <a:t>Section Title</a:t>
            </a:r>
          </a:p>
        </p:txBody>
      </p:sp>
      <p:sp>
        <p:nvSpPr>
          <p:cNvPr id="7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lide Title"/>
          <p:cNvSpPr txBox="1">
            <a:spLocks noGrp="1"/>
          </p:cNvSpPr>
          <p:nvPr>
            <p:ph type="title" hasCustomPrompt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Slide Title</a:t>
            </a:r>
          </a:p>
        </p:txBody>
      </p:sp>
      <p:sp>
        <p:nvSpPr>
          <p:cNvPr id="80" name="Slide Subtitle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698500" y="1412977"/>
            <a:ext cx="11607801" cy="671803"/>
          </a:xfrm>
          <a:prstGeom prst="rect">
            <a:avLst/>
          </a:prstGeom>
        </p:spPr>
        <p:txBody>
          <a:bodyPr/>
          <a:lstStyle>
            <a:lvl1pPr marL="0" indent="0" defTabSz="587022">
              <a:lnSpc>
                <a:spcPct val="100000"/>
              </a:lnSpc>
              <a:spcBef>
                <a:spcPts val="0"/>
              </a:spcBef>
              <a:buSzTx/>
              <a:buNone/>
              <a:defRPr sz="3800" b="1"/>
            </a:lvl1pPr>
          </a:lstStyle>
          <a:p>
            <a:r>
              <a:t>Slide Subtitle</a:t>
            </a:r>
          </a:p>
        </p:txBody>
      </p:sp>
      <p:sp>
        <p:nvSpPr>
          <p:cNvPr id="81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Agenda Title"/>
          <p:cNvSpPr txBox="1">
            <a:spLocks noGrp="1"/>
          </p:cNvSpPr>
          <p:nvPr>
            <p:ph type="title" hasCustomPrompt="1"/>
          </p:nvPr>
        </p:nvSpPr>
        <p:spPr>
          <a:xfrm>
            <a:off x="698500" y="444500"/>
            <a:ext cx="11607800" cy="1016000"/>
          </a:xfrm>
          <a:prstGeom prst="rect">
            <a:avLst/>
          </a:prstGeom>
        </p:spPr>
        <p:txBody>
          <a:bodyPr/>
          <a:lstStyle/>
          <a:p>
            <a:r>
              <a:t>Agenda Title</a:t>
            </a:r>
          </a:p>
        </p:txBody>
      </p:sp>
      <p:sp>
        <p:nvSpPr>
          <p:cNvPr id="89" name="Agenda Subtitle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698500" y="1409700"/>
            <a:ext cx="11607801" cy="671802"/>
          </a:xfrm>
          <a:prstGeom prst="rect">
            <a:avLst/>
          </a:prstGeom>
        </p:spPr>
        <p:txBody>
          <a:bodyPr/>
          <a:lstStyle>
            <a:lvl1pPr marL="0" indent="0" defTabSz="587022">
              <a:lnSpc>
                <a:spcPct val="100000"/>
              </a:lnSpc>
              <a:spcBef>
                <a:spcPts val="0"/>
              </a:spcBef>
              <a:buSzTx/>
              <a:buNone/>
              <a:defRPr sz="3800" b="1"/>
            </a:lvl1pPr>
          </a:lstStyle>
          <a:p>
            <a:r>
              <a:t>Agenda Subtitle</a:t>
            </a:r>
          </a:p>
        </p:txBody>
      </p:sp>
      <p:sp>
        <p:nvSpPr>
          <p:cNvPr id="90" name="Body Level One…"/>
          <p:cNvSpPr txBox="1">
            <a:spLocks noGrp="1"/>
          </p:cNvSpPr>
          <p:nvPr>
            <p:ph type="body" idx="1" hasCustomPrompt="1"/>
          </p:nvPr>
        </p:nvSpPr>
        <p:spPr>
          <a:prstGeom prst="rect">
            <a:avLst/>
          </a:prstGeom>
        </p:spPr>
        <p:txBody>
          <a:bodyPr/>
          <a:lstStyle>
            <a:lvl1pPr marL="0" indent="0">
              <a:spcBef>
                <a:spcPts val="1300"/>
              </a:spcBef>
              <a:buSzTx/>
              <a:buNone/>
              <a:defRPr sz="3800" spc="-38"/>
            </a:lvl1pPr>
            <a:lvl2pPr marL="0" indent="457200">
              <a:spcBef>
                <a:spcPts val="1300"/>
              </a:spcBef>
              <a:buSzTx/>
              <a:buNone/>
              <a:defRPr sz="3800" spc="-38"/>
            </a:lvl2pPr>
            <a:lvl3pPr marL="0" indent="914400">
              <a:spcBef>
                <a:spcPts val="1300"/>
              </a:spcBef>
              <a:buSzTx/>
              <a:buNone/>
              <a:defRPr sz="3800" spc="-38"/>
            </a:lvl3pPr>
            <a:lvl4pPr marL="0" indent="1371600">
              <a:spcBef>
                <a:spcPts val="1300"/>
              </a:spcBef>
              <a:buSzTx/>
              <a:buNone/>
              <a:defRPr sz="3800" spc="-38"/>
            </a:lvl4pPr>
            <a:lvl5pPr marL="0" indent="1828800">
              <a:spcBef>
                <a:spcPts val="1300"/>
              </a:spcBef>
              <a:buSzTx/>
              <a:buNone/>
              <a:defRPr sz="3800" spc="-38"/>
            </a:lvl5pPr>
          </a:lstStyle>
          <a:p>
            <a:r>
              <a:t>Agenda Topics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91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ody Level One…"/>
          <p:cNvSpPr txBox="1">
            <a:spLocks noGrp="1"/>
          </p:cNvSpPr>
          <p:nvPr>
            <p:ph type="body" idx="1"/>
          </p:nvPr>
        </p:nvSpPr>
        <p:spPr>
          <a:xfrm>
            <a:off x="698500" y="2959100"/>
            <a:ext cx="11607800" cy="6096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>
            <a:normAutofit/>
          </a:bodyPr>
          <a:lstStyle/>
          <a:p>
            <a:r>
              <a:t>Slide bullet text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3" name="Slide Title"/>
          <p:cNvSpPr txBox="1">
            <a:spLocks noGrp="1"/>
          </p:cNvSpPr>
          <p:nvPr>
            <p:ph type="title"/>
          </p:nvPr>
        </p:nvSpPr>
        <p:spPr>
          <a:xfrm>
            <a:off x="698500" y="440266"/>
            <a:ext cx="11607800" cy="1016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>
            <a:normAutofit/>
          </a:bodyPr>
          <a:lstStyle/>
          <a:p>
            <a:r>
              <a:t>Slide Title</a:t>
            </a:r>
          </a:p>
        </p:txBody>
      </p:sp>
      <p:sp>
        <p:nvSpPr>
          <p:cNvPr id="4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350067" y="9220199"/>
            <a:ext cx="297892" cy="287479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 anchor="b">
            <a:spAutoFit/>
          </a:bodyPr>
          <a:lstStyle>
            <a:lvl1pPr defTabSz="584200">
              <a:defRPr sz="13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</p:sldLayoutIdLst>
  <p:transition spd="med"/>
  <p:txStyles>
    <p:titleStyle>
      <a:lvl1pPr marL="0" marR="0" indent="0" algn="l" defTabSz="173393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000" b="1" i="0" u="none" strike="noStrike" cap="none" spc="-119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1pPr>
      <a:lvl2pPr marL="0" marR="0" indent="457200" algn="l" defTabSz="173393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000" b="1" i="0" u="none" strike="noStrike" cap="none" spc="-119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2pPr>
      <a:lvl3pPr marL="0" marR="0" indent="914400" algn="l" defTabSz="173393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000" b="1" i="0" u="none" strike="noStrike" cap="none" spc="-119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3pPr>
      <a:lvl4pPr marL="0" marR="0" indent="1371600" algn="l" defTabSz="173393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000" b="1" i="0" u="none" strike="noStrike" cap="none" spc="-119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4pPr>
      <a:lvl5pPr marL="0" marR="0" indent="1828800" algn="l" defTabSz="173393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000" b="1" i="0" u="none" strike="noStrike" cap="none" spc="-119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5pPr>
      <a:lvl6pPr marL="0" marR="0" indent="2286000" algn="l" defTabSz="173393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000" b="1" i="0" u="none" strike="noStrike" cap="none" spc="-119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6pPr>
      <a:lvl7pPr marL="0" marR="0" indent="2743200" algn="l" defTabSz="173393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000" b="1" i="0" u="none" strike="noStrike" cap="none" spc="-119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7pPr>
      <a:lvl8pPr marL="0" marR="0" indent="3200400" algn="l" defTabSz="173393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000" b="1" i="0" u="none" strike="noStrike" cap="none" spc="-119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8pPr>
      <a:lvl9pPr marL="0" marR="0" indent="3657600" algn="l" defTabSz="173393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000" b="1" i="0" u="none" strike="noStrike" cap="none" spc="-119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9pPr>
    </p:titleStyle>
    <p:bodyStyle>
      <a:lvl1pPr marL="381000" marR="0" indent="-381000" algn="l" defTabSz="1733930" rtl="0" latinLnBrk="0">
        <a:lnSpc>
          <a:spcPct val="90000"/>
        </a:lnSpc>
        <a:spcBef>
          <a:spcPts val="3200"/>
        </a:spcBef>
        <a:spcAft>
          <a:spcPts val="0"/>
        </a:spcAft>
        <a:buClrTx/>
        <a:buSzPct val="123000"/>
        <a:buFontTx/>
        <a:buChar char="•"/>
        <a:tabLst/>
        <a:defRPr sz="30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1pPr>
      <a:lvl2pPr marL="762000" marR="0" indent="-381000" algn="l" defTabSz="1733930" rtl="0" latinLnBrk="0">
        <a:lnSpc>
          <a:spcPct val="90000"/>
        </a:lnSpc>
        <a:spcBef>
          <a:spcPts val="3200"/>
        </a:spcBef>
        <a:spcAft>
          <a:spcPts val="0"/>
        </a:spcAft>
        <a:buClrTx/>
        <a:buSzPct val="123000"/>
        <a:buFontTx/>
        <a:buChar char="•"/>
        <a:tabLst/>
        <a:defRPr sz="30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2pPr>
      <a:lvl3pPr marL="1143000" marR="0" indent="-381000" algn="l" defTabSz="1733930" rtl="0" latinLnBrk="0">
        <a:lnSpc>
          <a:spcPct val="90000"/>
        </a:lnSpc>
        <a:spcBef>
          <a:spcPts val="3200"/>
        </a:spcBef>
        <a:spcAft>
          <a:spcPts val="0"/>
        </a:spcAft>
        <a:buClrTx/>
        <a:buSzPct val="123000"/>
        <a:buFontTx/>
        <a:buChar char="•"/>
        <a:tabLst/>
        <a:defRPr sz="30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3pPr>
      <a:lvl4pPr marL="1524000" marR="0" indent="-381000" algn="l" defTabSz="1733930" rtl="0" latinLnBrk="0">
        <a:lnSpc>
          <a:spcPct val="90000"/>
        </a:lnSpc>
        <a:spcBef>
          <a:spcPts val="3200"/>
        </a:spcBef>
        <a:spcAft>
          <a:spcPts val="0"/>
        </a:spcAft>
        <a:buClrTx/>
        <a:buSzPct val="123000"/>
        <a:buFontTx/>
        <a:buChar char="•"/>
        <a:tabLst/>
        <a:defRPr sz="30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4pPr>
      <a:lvl5pPr marL="1905000" marR="0" indent="-381000" algn="l" defTabSz="1733930" rtl="0" latinLnBrk="0">
        <a:lnSpc>
          <a:spcPct val="90000"/>
        </a:lnSpc>
        <a:spcBef>
          <a:spcPts val="3200"/>
        </a:spcBef>
        <a:spcAft>
          <a:spcPts val="0"/>
        </a:spcAft>
        <a:buClrTx/>
        <a:buSzPct val="123000"/>
        <a:buFontTx/>
        <a:buChar char="•"/>
        <a:tabLst/>
        <a:defRPr sz="30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5pPr>
      <a:lvl6pPr marL="2286000" marR="0" indent="-381000" algn="l" defTabSz="1733930" rtl="0" latinLnBrk="0">
        <a:lnSpc>
          <a:spcPct val="90000"/>
        </a:lnSpc>
        <a:spcBef>
          <a:spcPts val="3200"/>
        </a:spcBef>
        <a:spcAft>
          <a:spcPts val="0"/>
        </a:spcAft>
        <a:buClrTx/>
        <a:buSzPct val="123000"/>
        <a:buFontTx/>
        <a:buChar char="•"/>
        <a:tabLst/>
        <a:defRPr sz="30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6pPr>
      <a:lvl7pPr marL="2667000" marR="0" indent="-381000" algn="l" defTabSz="1733930" rtl="0" latinLnBrk="0">
        <a:lnSpc>
          <a:spcPct val="90000"/>
        </a:lnSpc>
        <a:spcBef>
          <a:spcPts val="3200"/>
        </a:spcBef>
        <a:spcAft>
          <a:spcPts val="0"/>
        </a:spcAft>
        <a:buClrTx/>
        <a:buSzPct val="123000"/>
        <a:buFontTx/>
        <a:buChar char="•"/>
        <a:tabLst/>
        <a:defRPr sz="30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7pPr>
      <a:lvl8pPr marL="3048000" marR="0" indent="-381000" algn="l" defTabSz="1733930" rtl="0" latinLnBrk="0">
        <a:lnSpc>
          <a:spcPct val="90000"/>
        </a:lnSpc>
        <a:spcBef>
          <a:spcPts val="3200"/>
        </a:spcBef>
        <a:spcAft>
          <a:spcPts val="0"/>
        </a:spcAft>
        <a:buClrTx/>
        <a:buSzPct val="123000"/>
        <a:buFontTx/>
        <a:buChar char="•"/>
        <a:tabLst/>
        <a:defRPr sz="30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8pPr>
      <a:lvl9pPr marL="3429000" marR="0" indent="-381000" algn="l" defTabSz="1733930" rtl="0" latinLnBrk="0">
        <a:lnSpc>
          <a:spcPct val="90000"/>
        </a:lnSpc>
        <a:spcBef>
          <a:spcPts val="3200"/>
        </a:spcBef>
        <a:spcAft>
          <a:spcPts val="0"/>
        </a:spcAft>
        <a:buClrTx/>
        <a:buSzPct val="123000"/>
        <a:buFontTx/>
        <a:buChar char="•"/>
        <a:tabLst/>
        <a:defRPr sz="30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9pPr>
    </p:bodyStyle>
    <p:other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3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1pPr>
      <a:lvl2pPr marL="0" marR="0" indent="457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3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2pPr>
      <a:lvl3pPr marL="0" marR="0" indent="914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3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3pPr>
      <a:lvl4pPr marL="0" marR="0" indent="1371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3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4pPr>
      <a:lvl5pPr marL="0" marR="0" indent="1828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3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5pPr>
      <a:lvl6pPr marL="0" marR="0" indent="22860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3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6pPr>
      <a:lvl7pPr marL="0" marR="0" indent="2743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3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7pPr>
      <a:lvl8pPr marL="0" marR="0" indent="3200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3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8pPr>
      <a:lvl9pPr marL="0" marR="0" indent="3657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3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Slide Number Placeholder 2"/>
          <p:cNvSpPr txBox="1">
            <a:spLocks noGrp="1"/>
          </p:cNvSpPr>
          <p:nvPr>
            <p:ph type="sldNum" sz="quarter" idx="2"/>
          </p:nvPr>
        </p:nvSpPr>
        <p:spPr>
          <a:xfrm>
            <a:off x="12108823" y="9114112"/>
            <a:ext cx="245738" cy="371349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>
            <a:lvl1pPr>
              <a:defRPr b="1"/>
            </a:lvl1pPr>
          </a:lstStyle>
          <a:p>
            <a:fld id="{86CB4B4D-7CA3-9044-876B-883B54F8677D}" type="slidenum">
              <a:t>1</a:t>
            </a:fld>
            <a:endParaRPr/>
          </a:p>
        </p:txBody>
      </p:sp>
      <p:sp>
        <p:nvSpPr>
          <p:cNvPr id="170" name="Title 3"/>
          <p:cNvSpPr txBox="1">
            <a:spLocks noGrp="1"/>
          </p:cNvSpPr>
          <p:nvPr>
            <p:ph type="title"/>
          </p:nvPr>
        </p:nvSpPr>
        <p:spPr>
          <a:xfrm>
            <a:off x="2025226" y="3332481"/>
            <a:ext cx="9353974" cy="1056641"/>
          </a:xfrm>
          <a:prstGeom prst="rect">
            <a:avLst/>
          </a:prstGeom>
        </p:spPr>
        <p:txBody>
          <a:bodyPr/>
          <a:lstStyle/>
          <a:p>
            <a:pPr algn="l">
              <a:spcBef>
                <a:spcPts val="1200"/>
              </a:spcBef>
              <a:defRPr sz="2000" b="1">
                <a:solidFill>
                  <a:srgbClr val="FFFFFF"/>
                </a:solidFill>
              </a:defRPr>
            </a:pPr>
            <a:r>
              <a:t>Νέο Πρόγραμμα “ΕΞΟΙΚΟΝΟΜΩ – ΑΥΤΟΝΟΜΩ  …… </a:t>
            </a:r>
            <a:r>
              <a:rPr i="1"/>
              <a:t>για ένα έξυπνο σπίτι”</a:t>
            </a:r>
            <a:br>
              <a:rPr i="1"/>
            </a:br>
            <a:endParaRPr i="1"/>
          </a:p>
        </p:txBody>
      </p:sp>
      <p:pic>
        <p:nvPicPr>
          <p:cNvPr id="171" name="Εικόνα 3" descr="Εικόνα 3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827600" y="1542653"/>
            <a:ext cx="1822613" cy="895747"/>
          </a:xfrm>
          <a:prstGeom prst="rect">
            <a:avLst/>
          </a:prstGeom>
          <a:ln w="12700">
            <a:miter lim="400000"/>
          </a:ln>
        </p:spPr>
      </p:pic>
      <p:pic>
        <p:nvPicPr>
          <p:cNvPr id="172" name="Picture 2" descr="Picture 2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2397759" y="3413759"/>
            <a:ext cx="8290562" cy="2626852"/>
          </a:xfrm>
          <a:prstGeom prst="rect">
            <a:avLst/>
          </a:prstGeom>
          <a:ln w="12700">
            <a:miter lim="400000"/>
          </a:ln>
        </p:spPr>
      </p:pic>
      <p:sp>
        <p:nvSpPr>
          <p:cNvPr id="173" name="TextBox 9"/>
          <p:cNvSpPr txBox="1"/>
          <p:nvPr/>
        </p:nvSpPr>
        <p:spPr>
          <a:xfrm>
            <a:off x="3630876" y="6426195"/>
            <a:ext cx="6142674" cy="18186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/>
          <a:p>
            <a:pPr defTabSz="914400">
              <a:defRPr sz="2400" i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pPr>
            <a:r>
              <a:t>Ένα νέο Πρόγραμμα ενεργειακής αναβάθμισης και αυτονόμησης κατοικιών</a:t>
            </a:r>
          </a:p>
          <a:p>
            <a:pPr defTabSz="914400">
              <a:defRPr sz="2400" i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pPr>
            <a:r>
              <a:t>…για</a:t>
            </a:r>
            <a:r>
              <a:rPr>
                <a:solidFill>
                  <a:schemeClr val="accent3">
                    <a:hueOff val="914338"/>
                    <a:satOff val="31515"/>
                    <a:lumOff val="-30790"/>
                  </a:schemeClr>
                </a:solidFill>
              </a:rPr>
              <a:t> </a:t>
            </a:r>
            <a:r>
              <a:rPr sz="3200" b="1">
                <a:solidFill>
                  <a:schemeClr val="accent3">
                    <a:hueOff val="914338"/>
                    <a:satOff val="31515"/>
                    <a:lumOff val="-30790"/>
                  </a:schemeClr>
                </a:solidFill>
              </a:rPr>
              <a:t>Έξυπνα Σπίτια</a:t>
            </a:r>
            <a:br>
              <a:rPr sz="3200" b="1">
                <a:solidFill>
                  <a:schemeClr val="accent3">
                    <a:hueOff val="914338"/>
                    <a:satOff val="31515"/>
                    <a:lumOff val="-30790"/>
                  </a:schemeClr>
                </a:solidFill>
              </a:rPr>
            </a:br>
            <a:endParaRPr sz="3200" b="1">
              <a:solidFill>
                <a:schemeClr val="accent3">
                  <a:hueOff val="914338"/>
                  <a:satOff val="31515"/>
                  <a:lumOff val="-30790"/>
                </a:schemeClr>
              </a:solidFill>
            </a:endParaRPr>
          </a:p>
        </p:txBody>
      </p:sp>
    </p:spTree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" name="Θέση αριθμού διαφάνειας 4"/>
          <p:cNvSpPr txBox="1">
            <a:spLocks noGrp="1"/>
          </p:cNvSpPr>
          <p:nvPr>
            <p:ph type="sldNum" sz="quarter" idx="2"/>
          </p:nvPr>
        </p:nvSpPr>
        <p:spPr>
          <a:xfrm>
            <a:off x="12005834" y="9114112"/>
            <a:ext cx="348727" cy="371349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/>
          <a:p>
            <a:fld id="{86CB4B4D-7CA3-9044-876B-883B54F8677D}" type="slidenum">
              <a:t>10</a:t>
            </a:fld>
            <a:endParaRPr/>
          </a:p>
        </p:txBody>
      </p:sp>
      <p:sp>
        <p:nvSpPr>
          <p:cNvPr id="270" name="Ορθογώνιο 6"/>
          <p:cNvSpPr/>
          <p:nvPr/>
        </p:nvSpPr>
        <p:spPr>
          <a:xfrm>
            <a:off x="-1" y="1683954"/>
            <a:ext cx="13004802" cy="108375"/>
          </a:xfrm>
          <a:prstGeom prst="rect">
            <a:avLst/>
          </a:prstGeom>
          <a:solidFill>
            <a:schemeClr val="accent3">
              <a:hueOff val="914338"/>
              <a:satOff val="31515"/>
              <a:lumOff val="-30790"/>
            </a:schemeClr>
          </a:solidFill>
          <a:ln w="12700">
            <a:miter lim="400000"/>
          </a:ln>
        </p:spPr>
        <p:txBody>
          <a:bodyPr lIns="65023" tIns="65023" rIns="65023" bIns="65023" anchor="ctr"/>
          <a:lstStyle/>
          <a:p>
            <a:pPr defTabSz="1300480">
              <a:defRPr sz="24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pPr>
            <a:endParaRPr/>
          </a:p>
        </p:txBody>
      </p:sp>
      <p:graphicFrame>
        <p:nvGraphicFramePr>
          <p:cNvPr id="271" name="Πίνακας 14"/>
          <p:cNvGraphicFramePr/>
          <p:nvPr/>
        </p:nvGraphicFramePr>
        <p:xfrm>
          <a:off x="2109792" y="3277753"/>
          <a:ext cx="10104551" cy="3719253"/>
        </p:xfrm>
        <a:graphic>
          <a:graphicData uri="http://schemas.openxmlformats.org/drawingml/2006/table">
            <a:tbl>
              <a:tblPr bandRow="1">
                <a:tableStyleId>{4C3C2611-4C71-4FC5-86AE-919BDF0F9419}</a:tableStyleId>
              </a:tblPr>
              <a:tblGrid>
                <a:gridCol w="6117830"/>
                <a:gridCol w="2667385"/>
              </a:tblGrid>
              <a:tr h="637046">
                <a:tc>
                  <a:txBody>
                    <a:bodyPr/>
                    <a:lstStyle/>
                    <a:p>
                      <a:pPr algn="l" defTabSz="1300480">
                        <a:defRPr sz="1800"/>
                      </a:pPr>
                      <a:r>
                        <a:rPr sz="2600">
                          <a:solidFill>
                            <a:schemeClr val="accent3">
                              <a:hueOff val="914338"/>
                              <a:satOff val="31515"/>
                              <a:lumOff val="-30790"/>
                            </a:schemeClr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Κατοικίες που αναμένεται να ενταχθούν</a:t>
                      </a:r>
                    </a:p>
                  </a:txBody>
                  <a:tcPr marL="45720" marR="45720" anchor="ctr" horzOverflow="overflow">
                    <a:lnL w="12700">
                      <a:solidFill>
                        <a:srgbClr val="FFFFFF"/>
                      </a:solidFill>
                    </a:lnL>
                    <a:lnR w="12700">
                      <a:solidFill>
                        <a:srgbClr val="FFFFFF"/>
                      </a:solidFill>
                    </a:lnR>
                    <a:lnT w="12700">
                      <a:solidFill>
                        <a:srgbClr val="FFFFFF"/>
                      </a:solidFill>
                    </a:lnT>
                    <a:lnB w="12700">
                      <a:solidFill>
                        <a:srgbClr val="FFFFFF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defTabSz="1300480">
                        <a:defRPr sz="1800"/>
                      </a:pPr>
                      <a:r>
                        <a:rPr sz="2400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&gt;55.000</a:t>
                      </a:r>
                    </a:p>
                  </a:txBody>
                  <a:tcPr marL="45720" marR="45720" anchor="ctr" horzOverflow="overflow">
                    <a:lnL w="12700">
                      <a:solidFill>
                        <a:srgbClr val="FFFFFF"/>
                      </a:solidFill>
                    </a:lnL>
                    <a:lnR w="12700">
                      <a:solidFill>
                        <a:srgbClr val="FFFFFF"/>
                      </a:solidFill>
                    </a:lnR>
                    <a:lnT w="12700">
                      <a:solidFill>
                        <a:srgbClr val="FFFFFF"/>
                      </a:solidFill>
                    </a:lnT>
                    <a:lnB w="12700">
                      <a:solidFill>
                        <a:srgbClr val="FFFFFF"/>
                      </a:solidFill>
                    </a:lnB>
                    <a:solidFill>
                      <a:schemeClr val="accent3">
                        <a:hueOff val="914338"/>
                        <a:satOff val="31515"/>
                        <a:lumOff val="-30790"/>
                      </a:schemeClr>
                    </a:solidFill>
                  </a:tcPr>
                </a:tc>
              </a:tr>
              <a:tr h="638115">
                <a:tc>
                  <a:txBody>
                    <a:bodyPr/>
                    <a:lstStyle/>
                    <a:p>
                      <a:pPr algn="l" defTabSz="1300480">
                        <a:defRPr sz="1800"/>
                      </a:pPr>
                      <a:r>
                        <a:rPr sz="2600">
                          <a:solidFill>
                            <a:schemeClr val="accent3">
                              <a:hueOff val="914338"/>
                              <a:satOff val="31515"/>
                              <a:lumOff val="-30790"/>
                            </a:schemeClr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Ποσό επιδοτήσεων</a:t>
                      </a:r>
                    </a:p>
                  </a:txBody>
                  <a:tcPr marL="45720" marR="45720" anchor="ctr" horzOverflow="overflow">
                    <a:lnL w="12700">
                      <a:solidFill>
                        <a:srgbClr val="FFFFFF"/>
                      </a:solidFill>
                    </a:lnL>
                    <a:lnR w="12700">
                      <a:solidFill>
                        <a:srgbClr val="FFFFFF"/>
                      </a:solidFill>
                    </a:lnR>
                    <a:lnT w="12700">
                      <a:solidFill>
                        <a:srgbClr val="FFFFFF"/>
                      </a:solidFill>
                    </a:lnT>
                    <a:lnB w="12700">
                      <a:solidFill>
                        <a:srgbClr val="FFFFFF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defTabSz="1300480">
                        <a:defRPr sz="1800"/>
                      </a:pPr>
                      <a:r>
                        <a:rPr sz="2400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&gt;897 εκ. €</a:t>
                      </a:r>
                    </a:p>
                  </a:txBody>
                  <a:tcPr marL="45720" marR="45720" anchor="ctr" horzOverflow="overflow">
                    <a:lnL w="12700">
                      <a:solidFill>
                        <a:srgbClr val="FFFFFF"/>
                      </a:solidFill>
                    </a:lnL>
                    <a:lnR w="12700">
                      <a:solidFill>
                        <a:srgbClr val="FFFFFF"/>
                      </a:solidFill>
                    </a:lnR>
                    <a:lnT w="12700">
                      <a:solidFill>
                        <a:srgbClr val="FFFFFF"/>
                      </a:solidFill>
                    </a:lnT>
                    <a:lnB w="12700">
                      <a:solidFill>
                        <a:srgbClr val="FFFFFF"/>
                      </a:solidFill>
                    </a:lnB>
                    <a:solidFill>
                      <a:schemeClr val="accent3">
                        <a:hueOff val="914338"/>
                        <a:satOff val="31515"/>
                        <a:lumOff val="-30790"/>
                      </a:schemeClr>
                    </a:solidFill>
                  </a:tcPr>
                </a:tc>
              </a:tr>
              <a:tr h="639762">
                <a:tc>
                  <a:txBody>
                    <a:bodyPr/>
                    <a:lstStyle/>
                    <a:p>
                      <a:pPr algn="l" defTabSz="1300480">
                        <a:defRPr sz="1800"/>
                      </a:pPr>
                      <a:r>
                        <a:rPr sz="2600">
                          <a:solidFill>
                            <a:schemeClr val="accent3">
                              <a:hueOff val="914338"/>
                              <a:satOff val="31515"/>
                              <a:lumOff val="-30790"/>
                            </a:schemeClr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Κύκλος εργασιών που θα δημιουργηθεί</a:t>
                      </a:r>
                    </a:p>
                  </a:txBody>
                  <a:tcPr marL="45720" marR="45720" anchor="ctr" horzOverflow="overflow">
                    <a:lnL w="12700">
                      <a:solidFill>
                        <a:srgbClr val="FFFFFF"/>
                      </a:solidFill>
                    </a:lnL>
                    <a:lnR w="12700">
                      <a:solidFill>
                        <a:srgbClr val="FFFFFF"/>
                      </a:solidFill>
                    </a:lnR>
                    <a:lnT w="12700">
                      <a:solidFill>
                        <a:srgbClr val="FFFFFF"/>
                      </a:solidFill>
                    </a:lnT>
                    <a:lnB w="12700">
                      <a:solidFill>
                        <a:srgbClr val="FFFFFF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defTabSz="1300480">
                        <a:defRPr sz="1800"/>
                      </a:pPr>
                      <a:r>
                        <a:rPr sz="2400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&gt;1,5  δισ. €</a:t>
                      </a:r>
                    </a:p>
                  </a:txBody>
                  <a:tcPr marL="45720" marR="45720" anchor="ctr" horzOverflow="overflow">
                    <a:lnL w="12700">
                      <a:solidFill>
                        <a:srgbClr val="FFFFFF"/>
                      </a:solidFill>
                    </a:lnL>
                    <a:lnR w="12700">
                      <a:solidFill>
                        <a:srgbClr val="FFFFFF"/>
                      </a:solidFill>
                    </a:lnR>
                    <a:lnT w="12700">
                      <a:solidFill>
                        <a:srgbClr val="FFFFFF"/>
                      </a:solidFill>
                    </a:lnT>
                    <a:lnB w="12700">
                      <a:solidFill>
                        <a:srgbClr val="FFFFFF"/>
                      </a:solidFill>
                    </a:lnB>
                    <a:solidFill>
                      <a:schemeClr val="accent3">
                        <a:hueOff val="914338"/>
                        <a:satOff val="31515"/>
                        <a:lumOff val="-30790"/>
                      </a:schemeClr>
                    </a:solidFill>
                  </a:tcPr>
                </a:tc>
              </a:tr>
              <a:tr h="641960">
                <a:tc>
                  <a:txBody>
                    <a:bodyPr/>
                    <a:lstStyle/>
                    <a:p>
                      <a:pPr algn="l" defTabSz="1300480">
                        <a:defRPr sz="1800"/>
                      </a:pPr>
                      <a:r>
                        <a:rPr sz="2600">
                          <a:solidFill>
                            <a:schemeClr val="accent3">
                              <a:hueOff val="914338"/>
                              <a:satOff val="31515"/>
                              <a:lumOff val="-30790"/>
                            </a:schemeClr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Εξοικονόμηση Ενέργειας που θα επιτευχθεί</a:t>
                      </a:r>
                    </a:p>
                  </a:txBody>
                  <a:tcPr marL="45720" marR="45720" anchor="ctr" horzOverflow="overflow">
                    <a:lnL w="12700">
                      <a:solidFill>
                        <a:srgbClr val="FFFFFF"/>
                      </a:solidFill>
                    </a:lnL>
                    <a:lnR w="12700">
                      <a:solidFill>
                        <a:srgbClr val="FFFFFF"/>
                      </a:solidFill>
                    </a:lnR>
                    <a:lnT w="12700">
                      <a:solidFill>
                        <a:srgbClr val="FFFFFF"/>
                      </a:solidFill>
                    </a:lnT>
                    <a:lnB w="12700">
                      <a:solidFill>
                        <a:srgbClr val="FFFFFF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defTabSz="1300480">
                        <a:defRPr sz="2400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t>&gt;900.000Mwh</a:t>
                      </a:r>
                    </a:p>
                  </a:txBody>
                  <a:tcPr marL="45720" marR="45720" anchor="ctr" horzOverflow="overflow">
                    <a:lnL w="12700">
                      <a:solidFill>
                        <a:srgbClr val="FFFFFF"/>
                      </a:solidFill>
                    </a:lnL>
                    <a:lnR w="12700">
                      <a:solidFill>
                        <a:srgbClr val="FFFFFF"/>
                      </a:solidFill>
                    </a:lnR>
                    <a:lnT w="12700">
                      <a:solidFill>
                        <a:srgbClr val="FFFFFF"/>
                      </a:solidFill>
                    </a:lnT>
                    <a:lnB w="12700">
                      <a:solidFill>
                        <a:srgbClr val="FFFFFF"/>
                      </a:solidFill>
                    </a:lnB>
                    <a:solidFill>
                      <a:schemeClr val="accent3">
                        <a:hueOff val="914338"/>
                        <a:satOff val="31515"/>
                        <a:lumOff val="-30790"/>
                      </a:schemeClr>
                    </a:solidFill>
                  </a:tcPr>
                </a:tc>
              </a:tr>
              <a:tr h="641208">
                <a:tc>
                  <a:txBody>
                    <a:bodyPr/>
                    <a:lstStyle/>
                    <a:p>
                      <a:pPr algn="l" defTabSz="1300480">
                        <a:defRPr sz="1800"/>
                      </a:pPr>
                      <a:r>
                        <a:rPr sz="2600">
                          <a:solidFill>
                            <a:schemeClr val="accent3">
                              <a:hueOff val="914338"/>
                              <a:satOff val="31515"/>
                              <a:lumOff val="-30790"/>
                            </a:schemeClr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Αποφυγή έκλυσης αερίων θερμοκηπίου</a:t>
                      </a:r>
                    </a:p>
                  </a:txBody>
                  <a:tcPr marL="45720" marR="45720" anchor="ctr" horzOverflow="overflow">
                    <a:lnL w="12700">
                      <a:solidFill>
                        <a:srgbClr val="FFFFFF"/>
                      </a:solidFill>
                    </a:lnL>
                    <a:lnR w="12700">
                      <a:solidFill>
                        <a:srgbClr val="FFFFFF"/>
                      </a:solidFill>
                    </a:lnR>
                    <a:lnT w="12700">
                      <a:solidFill>
                        <a:srgbClr val="FFFFFF"/>
                      </a:solidFill>
                    </a:lnT>
                    <a:lnB w="12700">
                      <a:solidFill>
                        <a:srgbClr val="FFFFFF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defTabSz="1300480">
                        <a:defRPr sz="2400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t>&gt;200.000 tn CO</a:t>
                      </a:r>
                      <a:r>
                        <a:rPr baseline="30500"/>
                        <a:t>2</a:t>
                      </a:r>
                    </a:p>
                  </a:txBody>
                  <a:tcPr marL="45720" marR="45720" anchor="ctr" horzOverflow="overflow">
                    <a:lnL w="12700">
                      <a:solidFill>
                        <a:srgbClr val="FFFFFF"/>
                      </a:solidFill>
                    </a:lnL>
                    <a:lnR w="12700">
                      <a:solidFill>
                        <a:srgbClr val="FFFFFF"/>
                      </a:solidFill>
                    </a:lnR>
                    <a:lnT w="12700">
                      <a:solidFill>
                        <a:srgbClr val="FFFFFF"/>
                      </a:solidFill>
                    </a:lnT>
                    <a:lnB w="12700">
                      <a:solidFill>
                        <a:srgbClr val="FFFFFF"/>
                      </a:solidFill>
                    </a:lnB>
                    <a:solidFill>
                      <a:schemeClr val="accent3">
                        <a:hueOff val="914338"/>
                        <a:satOff val="31515"/>
                        <a:lumOff val="-3079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272" name="TextBox 15"/>
          <p:cNvSpPr txBox="1"/>
          <p:nvPr/>
        </p:nvSpPr>
        <p:spPr>
          <a:xfrm>
            <a:off x="716572" y="584418"/>
            <a:ext cx="7769131" cy="59994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65023" tIns="65023" rIns="65023" bIns="65023">
            <a:spAutoFit/>
          </a:bodyPr>
          <a:lstStyle>
            <a:lvl1pPr algn="l" defTabSz="1300480">
              <a:defRPr sz="3000" b="1">
                <a:solidFill>
                  <a:schemeClr val="accent3">
                    <a:hueOff val="914338"/>
                    <a:satOff val="31515"/>
                    <a:lumOff val="-30790"/>
                  </a:schemeClr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r>
              <a:t>ΕΞΟΙΚΟΝΟΜΩ - ΑΥΤΟΝΟΜΩ 2020, Σε αριθμούς</a:t>
            </a:r>
          </a:p>
        </p:txBody>
      </p:sp>
      <p:pic>
        <p:nvPicPr>
          <p:cNvPr id="273" name="Picture 2" descr="Picture 2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1470971" y="541330"/>
            <a:ext cx="1533830" cy="736925"/>
          </a:xfrm>
          <a:prstGeom prst="rect">
            <a:avLst/>
          </a:prstGeom>
          <a:ln w="12700">
            <a:miter lim="400000"/>
          </a:ln>
        </p:spPr>
      </p:pic>
      <p:pic>
        <p:nvPicPr>
          <p:cNvPr id="274" name="Picture 2" descr="Picture 2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4327371" y="7393650"/>
            <a:ext cx="4168957" cy="1320927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Slide Number Placeholder 2"/>
          <p:cNvSpPr txBox="1">
            <a:spLocks noGrp="1"/>
          </p:cNvSpPr>
          <p:nvPr>
            <p:ph type="sldNum" sz="quarter" idx="2"/>
          </p:nvPr>
        </p:nvSpPr>
        <p:spPr>
          <a:xfrm>
            <a:off x="12108823" y="9114112"/>
            <a:ext cx="245738" cy="371349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>
            <a:lvl1pPr>
              <a:defRPr b="1"/>
            </a:lvl1pPr>
          </a:lstStyle>
          <a:p>
            <a:fld id="{86CB4B4D-7CA3-9044-876B-883B54F8677D}" type="slidenum">
              <a:t>2</a:t>
            </a:fld>
            <a:endParaRPr/>
          </a:p>
        </p:txBody>
      </p:sp>
      <p:sp>
        <p:nvSpPr>
          <p:cNvPr id="176" name="Title 1"/>
          <p:cNvSpPr txBox="1"/>
          <p:nvPr/>
        </p:nvSpPr>
        <p:spPr>
          <a:xfrm>
            <a:off x="327217" y="609818"/>
            <a:ext cx="12441260" cy="59994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65023" tIns="65023" rIns="65023" bIns="65023" anchor="ctr">
            <a:spAutoFit/>
          </a:bodyPr>
          <a:lstStyle/>
          <a:p>
            <a:pPr marL="487680" indent="-487680" algn="l" defTabSz="1300480">
              <a:spcBef>
                <a:spcPts val="800"/>
              </a:spcBef>
              <a:defRPr sz="3000" b="1">
                <a:solidFill>
                  <a:schemeClr val="accent3">
                    <a:hueOff val="914338"/>
                    <a:satOff val="31515"/>
                    <a:lumOff val="-30790"/>
                  </a:schemeClr>
                </a:solidFill>
                <a:latin typeface="Calibri"/>
                <a:ea typeface="Calibri"/>
                <a:cs typeface="Calibri"/>
                <a:sym typeface="Calibri"/>
              </a:defRPr>
            </a:pPr>
            <a:r>
              <a:t>H Εθνική Στρατηγική για την Ενεργειακή Εξοικονόμηση</a:t>
            </a:r>
          </a:p>
        </p:txBody>
      </p:sp>
      <p:sp>
        <p:nvSpPr>
          <p:cNvPr id="177" name="TextBox 6"/>
          <p:cNvSpPr txBox="1"/>
          <p:nvPr/>
        </p:nvSpPr>
        <p:spPr>
          <a:xfrm>
            <a:off x="155918" y="1625599"/>
            <a:ext cx="12783858" cy="351078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65023" tIns="65023" rIns="65023" bIns="65023">
            <a:spAutoFit/>
          </a:bodyPr>
          <a:lstStyle/>
          <a:p>
            <a:pPr algn="l" defTabSz="1300480">
              <a:spcBef>
                <a:spcPts val="800"/>
              </a:spcBef>
              <a:defRPr sz="2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pPr>
            <a:endParaRPr/>
          </a:p>
          <a:p>
            <a:pPr algn="l" defTabSz="1300480">
              <a:spcBef>
                <a:spcPts val="800"/>
              </a:spcBef>
              <a:defRPr sz="2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pPr>
            <a:r>
              <a:t>Το </a:t>
            </a:r>
            <a:r>
              <a:rPr b="1"/>
              <a:t>Εθνικό Σχέδιο για την Ενέργεια και το Κλίμα</a:t>
            </a:r>
            <a:r>
              <a:t> </a:t>
            </a:r>
          </a:p>
          <a:p>
            <a:pPr algn="l" defTabSz="1300480">
              <a:spcBef>
                <a:spcPts val="800"/>
              </a:spcBef>
              <a:defRPr sz="2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pPr>
            <a:r>
              <a:t>της Ελληνικής Κυβέρνησης προβλέπει έως το έως το </a:t>
            </a:r>
            <a:r>
              <a:rPr b="1"/>
              <a:t>2030</a:t>
            </a:r>
            <a:r>
              <a:t>:</a:t>
            </a:r>
            <a:endParaRPr b="1"/>
          </a:p>
          <a:p>
            <a:pPr marL="914400" lvl="1" indent="-457200" algn="l" defTabSz="1300480">
              <a:spcBef>
                <a:spcPts val="800"/>
              </a:spcBef>
              <a:buSzPct val="100000"/>
              <a:buFont typeface="Arial"/>
              <a:buChar char="•"/>
              <a:defRPr sz="2400" b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pPr>
            <a:endParaRPr b="1"/>
          </a:p>
          <a:p>
            <a:pPr marL="914400" lvl="1" indent="-457200" algn="l" defTabSz="1300480">
              <a:spcBef>
                <a:spcPts val="800"/>
              </a:spcBef>
              <a:buSzPct val="100000"/>
              <a:buFont typeface="Arial"/>
              <a:buChar char="•"/>
              <a:defRPr sz="2400" b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pPr>
            <a:endParaRPr b="1"/>
          </a:p>
          <a:p>
            <a:pPr marL="914400" lvl="1" indent="-457200" algn="l" defTabSz="1300480">
              <a:spcBef>
                <a:spcPts val="800"/>
              </a:spcBef>
              <a:buSzPct val="100000"/>
              <a:buFont typeface="Arial"/>
              <a:buChar char="•"/>
              <a:defRPr sz="2400" b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pPr>
            <a:endParaRPr b="1"/>
          </a:p>
        </p:txBody>
      </p:sp>
      <p:sp>
        <p:nvSpPr>
          <p:cNvPr id="178" name="Ορθογώνιο 7"/>
          <p:cNvSpPr/>
          <p:nvPr/>
        </p:nvSpPr>
        <p:spPr>
          <a:xfrm>
            <a:off x="-1" y="1517226"/>
            <a:ext cx="13004802" cy="108374"/>
          </a:xfrm>
          <a:prstGeom prst="rect">
            <a:avLst/>
          </a:prstGeom>
          <a:solidFill>
            <a:schemeClr val="accent3">
              <a:hueOff val="914338"/>
              <a:satOff val="31515"/>
              <a:lumOff val="-30790"/>
            </a:schemeClr>
          </a:solidFill>
          <a:ln w="12700">
            <a:miter lim="400000"/>
          </a:ln>
        </p:spPr>
        <p:txBody>
          <a:bodyPr lIns="65023" tIns="65023" rIns="65023" bIns="65023" anchor="ctr"/>
          <a:lstStyle/>
          <a:p>
            <a:pPr defTabSz="1300480">
              <a:defRPr sz="24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pPr>
            <a:endParaRPr/>
          </a:p>
        </p:txBody>
      </p:sp>
      <p:pic>
        <p:nvPicPr>
          <p:cNvPr id="179" name="Picture 2" descr="Picture 2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1470970" y="541330"/>
            <a:ext cx="1533831" cy="736925"/>
          </a:xfrm>
          <a:prstGeom prst="rect">
            <a:avLst/>
          </a:prstGeom>
          <a:ln w="12700">
            <a:miter lim="400000"/>
          </a:ln>
        </p:spPr>
      </p:pic>
      <p:sp>
        <p:nvSpPr>
          <p:cNvPr id="180" name="Βελτίωση 38%…"/>
          <p:cNvSpPr txBox="1"/>
          <p:nvPr/>
        </p:nvSpPr>
        <p:spPr>
          <a:xfrm>
            <a:off x="348128" y="4272025"/>
            <a:ext cx="3735268" cy="120954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65023" tIns="65023" rIns="65023" bIns="65023" anchor="ctr">
            <a:spAutoFit/>
          </a:bodyPr>
          <a:lstStyle/>
          <a:p>
            <a:pPr defTabSz="1300480">
              <a:defRPr sz="3000" b="1">
                <a:solidFill>
                  <a:schemeClr val="accent3">
                    <a:hueOff val="914338"/>
                    <a:satOff val="31515"/>
                    <a:lumOff val="-30790"/>
                  </a:schemeClr>
                </a:solidFill>
                <a:latin typeface="Calibri"/>
                <a:ea typeface="Calibri"/>
                <a:cs typeface="Calibri"/>
                <a:sym typeface="Calibri"/>
              </a:defRPr>
            </a:pPr>
            <a:r>
              <a:t>Βελτίωση 38%</a:t>
            </a:r>
          </a:p>
          <a:p>
            <a:pPr defTabSz="1300480">
              <a:defRPr sz="2000" b="1">
                <a:solidFill>
                  <a:schemeClr val="accent3">
                    <a:hueOff val="914338"/>
                    <a:satOff val="31515"/>
                    <a:lumOff val="-30790"/>
                  </a:schemeClr>
                </a:solidFill>
                <a:latin typeface="Calibri"/>
                <a:ea typeface="Calibri"/>
                <a:cs typeface="Calibri"/>
                <a:sym typeface="Calibri"/>
              </a:defRPr>
            </a:pPr>
            <a:r>
              <a:t>της ενεργειακής απόδοσης </a:t>
            </a:r>
          </a:p>
          <a:p>
            <a:pPr defTabSz="1300480">
              <a:defRPr sz="2000" b="1">
                <a:solidFill>
                  <a:schemeClr val="accent3">
                    <a:hueOff val="914338"/>
                    <a:satOff val="31515"/>
                    <a:lumOff val="-30790"/>
                  </a:schemeClr>
                </a:solidFill>
                <a:latin typeface="Calibri"/>
                <a:ea typeface="Calibri"/>
                <a:cs typeface="Calibri"/>
                <a:sym typeface="Calibri"/>
              </a:defRPr>
            </a:pPr>
            <a:r>
              <a:t>σε σχέση με το 2017</a:t>
            </a:r>
          </a:p>
        </p:txBody>
      </p:sp>
      <p:sp>
        <p:nvSpPr>
          <p:cNvPr id="181" name="Ορθογώνιο 9"/>
          <p:cNvSpPr/>
          <p:nvPr/>
        </p:nvSpPr>
        <p:spPr>
          <a:xfrm>
            <a:off x="4634766" y="5516978"/>
            <a:ext cx="3735268" cy="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extrusionOk="0">
                <a:moveTo>
                  <a:pt x="0" y="0"/>
                </a:moveTo>
                <a:lnTo>
                  <a:pt x="21600" y="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65023" tIns="65023" rIns="65023" bIns="65023" anchor="ctr">
            <a:spAutoFit/>
          </a:bodyPr>
          <a:lstStyle/>
          <a:p>
            <a:pPr defTabSz="1300480">
              <a:defRPr sz="3000" b="1">
                <a:solidFill>
                  <a:schemeClr val="accent3">
                    <a:hueOff val="914338"/>
                    <a:satOff val="31515"/>
                    <a:lumOff val="-30790"/>
                  </a:schemeClr>
                </a:solidFill>
                <a:latin typeface="Calibri"/>
                <a:ea typeface="Calibri"/>
                <a:cs typeface="Calibri"/>
                <a:sym typeface="Calibri"/>
              </a:defRPr>
            </a:pPr>
            <a:r>
              <a:t>Μείωση 55%</a:t>
            </a:r>
          </a:p>
          <a:p>
            <a:pPr defTabSz="1300480">
              <a:defRPr sz="2000" b="1">
                <a:solidFill>
                  <a:schemeClr val="accent3">
                    <a:hueOff val="914338"/>
                    <a:satOff val="31515"/>
                    <a:lumOff val="-30790"/>
                  </a:schemeClr>
                </a:solidFill>
                <a:latin typeface="Calibri"/>
                <a:ea typeface="Calibri"/>
                <a:cs typeface="Calibri"/>
                <a:sym typeface="Calibri"/>
              </a:defRPr>
            </a:pPr>
            <a:r>
              <a:t>εκπομπών CO</a:t>
            </a:r>
            <a:r>
              <a:rPr baseline="-19300"/>
              <a:t>2</a:t>
            </a:r>
            <a:r>
              <a:t> </a:t>
            </a:r>
          </a:p>
          <a:p>
            <a:pPr defTabSz="1300480">
              <a:defRPr sz="2000" b="1">
                <a:solidFill>
                  <a:schemeClr val="accent3">
                    <a:hueOff val="914338"/>
                    <a:satOff val="31515"/>
                    <a:lumOff val="-30790"/>
                  </a:schemeClr>
                </a:solidFill>
                <a:latin typeface="Calibri"/>
                <a:ea typeface="Calibri"/>
                <a:cs typeface="Calibri"/>
                <a:sym typeface="Calibri"/>
              </a:defRPr>
            </a:pPr>
            <a:r>
              <a:t>σε σχέση με το 2005</a:t>
            </a:r>
          </a:p>
        </p:txBody>
      </p:sp>
      <p:sp>
        <p:nvSpPr>
          <p:cNvPr id="182" name="~61%…"/>
          <p:cNvSpPr txBox="1"/>
          <p:nvPr/>
        </p:nvSpPr>
        <p:spPr>
          <a:xfrm>
            <a:off x="8921404" y="5699632"/>
            <a:ext cx="3735268" cy="120954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65023" tIns="65023" rIns="65023" bIns="65023" anchor="ctr">
            <a:spAutoFit/>
          </a:bodyPr>
          <a:lstStyle/>
          <a:p>
            <a:pPr defTabSz="1300480">
              <a:defRPr sz="3000" b="1">
                <a:solidFill>
                  <a:schemeClr val="accent3">
                    <a:hueOff val="914338"/>
                    <a:satOff val="31515"/>
                    <a:lumOff val="-30790"/>
                  </a:schemeClr>
                </a:solidFill>
                <a:latin typeface="Calibri"/>
                <a:ea typeface="Calibri"/>
                <a:cs typeface="Calibri"/>
                <a:sym typeface="Calibri"/>
              </a:defRPr>
            </a:pPr>
            <a:r>
              <a:t>~61% </a:t>
            </a:r>
          </a:p>
          <a:p>
            <a:pPr defTabSz="1300480">
              <a:defRPr sz="2000" b="1">
                <a:solidFill>
                  <a:schemeClr val="accent3">
                    <a:hueOff val="914338"/>
                    <a:satOff val="31515"/>
                    <a:lumOff val="-30790"/>
                  </a:schemeClr>
                </a:solidFill>
                <a:latin typeface="Calibri"/>
                <a:ea typeface="Calibri"/>
                <a:cs typeface="Calibri"/>
                <a:sym typeface="Calibri"/>
              </a:defRPr>
            </a:pPr>
            <a:r>
              <a:t>μερίδιο ΑΠΕ στην ηλεκτροπαραγωγή</a:t>
            </a:r>
          </a:p>
        </p:txBody>
      </p:sp>
      <p:sp>
        <p:nvSpPr>
          <p:cNvPr id="183" name="Rectangle"/>
          <p:cNvSpPr/>
          <p:nvPr/>
        </p:nvSpPr>
        <p:spPr>
          <a:xfrm>
            <a:off x="4504538" y="4404782"/>
            <a:ext cx="3995724" cy="2224394"/>
          </a:xfrm>
          <a:prstGeom prst="rect">
            <a:avLst/>
          </a:prstGeom>
          <a:ln w="63500">
            <a:solidFill>
              <a:schemeClr val="accent3">
                <a:hueOff val="914338"/>
                <a:satOff val="31515"/>
                <a:lumOff val="-30790"/>
              </a:schemeClr>
            </a:solidFill>
            <a:miter lim="400000"/>
          </a:ln>
        </p:spPr>
        <p:txBody>
          <a:bodyPr lIns="50800" tIns="50800" rIns="50800" bIns="50800" anchor="ctr"/>
          <a:lstStyle/>
          <a:p>
            <a:pPr defTabSz="584200">
              <a:defRPr sz="2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/>
          </a:p>
        </p:txBody>
      </p:sp>
      <p:sp>
        <p:nvSpPr>
          <p:cNvPr id="184" name="Rectangle"/>
          <p:cNvSpPr/>
          <p:nvPr/>
        </p:nvSpPr>
        <p:spPr>
          <a:xfrm>
            <a:off x="217900" y="3764603"/>
            <a:ext cx="3995724" cy="2224394"/>
          </a:xfrm>
          <a:prstGeom prst="rect">
            <a:avLst/>
          </a:prstGeom>
          <a:ln w="63500">
            <a:solidFill>
              <a:schemeClr val="accent3">
                <a:hueOff val="914338"/>
                <a:satOff val="31515"/>
                <a:lumOff val="-30790"/>
              </a:schemeClr>
            </a:solidFill>
            <a:miter lim="400000"/>
          </a:ln>
        </p:spPr>
        <p:txBody>
          <a:bodyPr lIns="50800" tIns="50800" rIns="50800" bIns="50800" anchor="ctr"/>
          <a:lstStyle/>
          <a:p>
            <a:pPr defTabSz="584200">
              <a:defRPr sz="2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/>
          </a:p>
        </p:txBody>
      </p:sp>
      <p:sp>
        <p:nvSpPr>
          <p:cNvPr id="185" name="Rectangle"/>
          <p:cNvSpPr/>
          <p:nvPr/>
        </p:nvSpPr>
        <p:spPr>
          <a:xfrm>
            <a:off x="8791176" y="5370551"/>
            <a:ext cx="3995724" cy="2224394"/>
          </a:xfrm>
          <a:prstGeom prst="rect">
            <a:avLst/>
          </a:prstGeom>
          <a:ln w="63500">
            <a:solidFill>
              <a:schemeClr val="accent3">
                <a:hueOff val="914338"/>
                <a:satOff val="31515"/>
                <a:lumOff val="-30790"/>
              </a:schemeClr>
            </a:solidFill>
            <a:miter lim="400000"/>
          </a:ln>
        </p:spPr>
        <p:txBody>
          <a:bodyPr lIns="50800" tIns="50800" rIns="50800" bIns="50800" anchor="ctr"/>
          <a:lstStyle/>
          <a:p>
            <a:pPr defTabSz="584200">
              <a:defRPr sz="2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/>
          </a:p>
        </p:txBody>
      </p:sp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Rectangle"/>
          <p:cNvSpPr/>
          <p:nvPr/>
        </p:nvSpPr>
        <p:spPr>
          <a:xfrm>
            <a:off x="3998998" y="5682946"/>
            <a:ext cx="8537165" cy="1069849"/>
          </a:xfrm>
          <a:prstGeom prst="rect">
            <a:avLst/>
          </a:prstGeom>
          <a:ln w="63500">
            <a:solidFill>
              <a:schemeClr val="accent3">
                <a:hueOff val="914338"/>
                <a:satOff val="31515"/>
                <a:lumOff val="-30790"/>
              </a:schemeClr>
            </a:solidFill>
            <a:miter lim="400000"/>
          </a:ln>
        </p:spPr>
        <p:txBody>
          <a:bodyPr lIns="50800" tIns="50800" rIns="50800" bIns="50800" anchor="ctr"/>
          <a:lstStyle/>
          <a:p>
            <a:pPr defTabSz="584200">
              <a:defRPr sz="2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/>
          </a:p>
        </p:txBody>
      </p:sp>
      <p:sp>
        <p:nvSpPr>
          <p:cNvPr id="188" name="Rectangle"/>
          <p:cNvSpPr/>
          <p:nvPr/>
        </p:nvSpPr>
        <p:spPr>
          <a:xfrm>
            <a:off x="3492144" y="7250905"/>
            <a:ext cx="8537165" cy="1069849"/>
          </a:xfrm>
          <a:prstGeom prst="rect">
            <a:avLst/>
          </a:prstGeom>
          <a:ln w="63500">
            <a:solidFill>
              <a:schemeClr val="accent3">
                <a:hueOff val="914338"/>
                <a:satOff val="31515"/>
                <a:lumOff val="-30790"/>
              </a:schemeClr>
            </a:solidFill>
            <a:miter lim="400000"/>
          </a:ln>
        </p:spPr>
        <p:txBody>
          <a:bodyPr lIns="50800" tIns="50800" rIns="50800" bIns="50800" anchor="ctr"/>
          <a:lstStyle/>
          <a:p>
            <a:pPr defTabSz="584200">
              <a:defRPr sz="2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/>
          </a:p>
        </p:txBody>
      </p:sp>
      <p:sp>
        <p:nvSpPr>
          <p:cNvPr id="189" name="Rectangle"/>
          <p:cNvSpPr/>
          <p:nvPr/>
        </p:nvSpPr>
        <p:spPr>
          <a:xfrm>
            <a:off x="3998998" y="4099506"/>
            <a:ext cx="8537165" cy="1069849"/>
          </a:xfrm>
          <a:prstGeom prst="rect">
            <a:avLst/>
          </a:prstGeom>
          <a:ln w="63500">
            <a:solidFill>
              <a:schemeClr val="accent3">
                <a:hueOff val="914338"/>
                <a:satOff val="31515"/>
                <a:lumOff val="-30790"/>
              </a:schemeClr>
            </a:solidFill>
            <a:miter lim="400000"/>
          </a:ln>
        </p:spPr>
        <p:txBody>
          <a:bodyPr lIns="50800" tIns="50800" rIns="50800" bIns="50800" anchor="ctr"/>
          <a:lstStyle/>
          <a:p>
            <a:pPr defTabSz="584200">
              <a:defRPr sz="2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/>
          </a:p>
        </p:txBody>
      </p:sp>
      <p:pic>
        <p:nvPicPr>
          <p:cNvPr id="190" name="Εικόνα 1" descr="Εικόνα 1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82502" y="3379893"/>
            <a:ext cx="3359574" cy="2993814"/>
          </a:xfrm>
          <a:prstGeom prst="rect">
            <a:avLst/>
          </a:prstGeom>
          <a:ln w="12700">
            <a:miter lim="400000"/>
          </a:ln>
        </p:spPr>
      </p:pic>
      <p:sp>
        <p:nvSpPr>
          <p:cNvPr id="191" name="Slide Number Placeholder 2"/>
          <p:cNvSpPr txBox="1">
            <a:spLocks noGrp="1"/>
          </p:cNvSpPr>
          <p:nvPr>
            <p:ph type="sldNum" sz="quarter" idx="2"/>
          </p:nvPr>
        </p:nvSpPr>
        <p:spPr>
          <a:xfrm>
            <a:off x="12108823" y="9114112"/>
            <a:ext cx="245738" cy="371349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>
            <a:lvl1pPr>
              <a:defRPr b="1"/>
            </a:lvl1pPr>
          </a:lstStyle>
          <a:p>
            <a:fld id="{86CB4B4D-7CA3-9044-876B-883B54F8677D}" type="slidenum">
              <a:t>3</a:t>
            </a:fld>
            <a:endParaRPr/>
          </a:p>
        </p:txBody>
      </p:sp>
      <p:sp>
        <p:nvSpPr>
          <p:cNvPr id="192" name="Ορθογώνιο 7"/>
          <p:cNvSpPr/>
          <p:nvPr/>
        </p:nvSpPr>
        <p:spPr>
          <a:xfrm>
            <a:off x="-1" y="1517226"/>
            <a:ext cx="13004802" cy="108374"/>
          </a:xfrm>
          <a:prstGeom prst="rect">
            <a:avLst/>
          </a:prstGeom>
          <a:solidFill>
            <a:schemeClr val="accent3">
              <a:hueOff val="914338"/>
              <a:satOff val="31515"/>
              <a:lumOff val="-30790"/>
            </a:schemeClr>
          </a:solidFill>
          <a:ln w="12700">
            <a:miter lim="400000"/>
          </a:ln>
        </p:spPr>
        <p:txBody>
          <a:bodyPr lIns="65023" tIns="65023" rIns="65023" bIns="65023" anchor="ctr"/>
          <a:lstStyle/>
          <a:p>
            <a:pPr defTabSz="1300480">
              <a:defRPr sz="24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pPr>
            <a:endParaRPr/>
          </a:p>
        </p:txBody>
      </p:sp>
      <p:pic>
        <p:nvPicPr>
          <p:cNvPr id="193" name="Picture 2" descr="Picture 2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1470970" y="541330"/>
            <a:ext cx="1533831" cy="736925"/>
          </a:xfrm>
          <a:prstGeom prst="rect">
            <a:avLst/>
          </a:prstGeom>
          <a:ln w="12700">
            <a:miter lim="400000"/>
          </a:ln>
        </p:spPr>
      </p:pic>
      <p:sp>
        <p:nvSpPr>
          <p:cNvPr id="194" name="Shape"/>
          <p:cNvSpPr/>
          <p:nvPr/>
        </p:nvSpPr>
        <p:spPr>
          <a:xfrm>
            <a:off x="2489625" y="2116469"/>
            <a:ext cx="1381212" cy="656416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6264" h="21600" extrusionOk="0">
                <a:moveTo>
                  <a:pt x="256" y="0"/>
                </a:moveTo>
                <a:cubicBezTo>
                  <a:pt x="21600" y="5965"/>
                  <a:pt x="21600" y="15635"/>
                  <a:pt x="256" y="21600"/>
                </a:cubicBezTo>
                <a:lnTo>
                  <a:pt x="0" y="21529"/>
                </a:lnTo>
                <a:cubicBezTo>
                  <a:pt x="21203" y="15603"/>
                  <a:pt x="21203" y="5997"/>
                  <a:pt x="0" y="71"/>
                </a:cubicBezTo>
                <a:close/>
              </a:path>
            </a:pathLst>
          </a:custGeom>
          <a:ln w="25400">
            <a:solidFill>
              <a:srgbClr val="00B050"/>
            </a:solidFill>
          </a:ln>
        </p:spPr>
        <p:txBody>
          <a:bodyPr lIns="65023" tIns="65023" rIns="65023" bIns="65023"/>
          <a:lstStyle/>
          <a:p>
            <a:pPr algn="l" defTabSz="1300480">
              <a:defRPr sz="2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pPr>
            <a:endParaRPr/>
          </a:p>
        </p:txBody>
      </p:sp>
      <p:sp>
        <p:nvSpPr>
          <p:cNvPr id="195" name="Rectangle"/>
          <p:cNvSpPr/>
          <p:nvPr/>
        </p:nvSpPr>
        <p:spPr>
          <a:xfrm>
            <a:off x="3162472" y="2480857"/>
            <a:ext cx="8600299" cy="1060830"/>
          </a:xfrm>
          <a:prstGeom prst="rect">
            <a:avLst/>
          </a:prstGeom>
          <a:solidFill>
            <a:schemeClr val="accent3">
              <a:hueOff val="914338"/>
              <a:satOff val="31515"/>
              <a:lumOff val="-30790"/>
            </a:schemeClr>
          </a:solidFill>
          <a:ln w="25400">
            <a:solidFill>
              <a:srgbClr val="FFFFFF"/>
            </a:solidFill>
          </a:ln>
        </p:spPr>
        <p:txBody>
          <a:bodyPr lIns="65023" tIns="65023" rIns="65023" bIns="65023" anchor="ctr"/>
          <a:lstStyle/>
          <a:p>
            <a:pPr algn="l" defTabSz="1390791">
              <a:lnSpc>
                <a:spcPct val="90000"/>
              </a:lnSpc>
              <a:spcBef>
                <a:spcPts val="1000"/>
              </a:spcBef>
              <a:defRPr sz="3000" b="1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pPr>
            <a:endParaRPr/>
          </a:p>
        </p:txBody>
      </p:sp>
      <p:sp>
        <p:nvSpPr>
          <p:cNvPr id="196" name="ΕΞΟΙΚΟΝΟΜΩ ΑΥΤΟΝΟΜΩ για ΕΞΥΠΝΑ ΣΠΙΤΙΑ"/>
          <p:cNvSpPr txBox="1"/>
          <p:nvPr/>
        </p:nvSpPr>
        <p:spPr>
          <a:xfrm>
            <a:off x="3925031" y="2696847"/>
            <a:ext cx="8625699" cy="62884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79473" tIns="79473" rIns="79473" bIns="79473" anchor="ctr">
            <a:spAutoFit/>
          </a:bodyPr>
          <a:lstStyle>
            <a:lvl1pPr algn="l" defTabSz="1390791">
              <a:lnSpc>
                <a:spcPct val="90000"/>
              </a:lnSpc>
              <a:spcBef>
                <a:spcPts val="1300"/>
              </a:spcBef>
              <a:defRPr sz="3000" b="1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r>
              <a:t>ΕΞΟΙΚΟΝΟΜΩ ΑΥΤΟΝΟΜΩ για ΕΞΥΠΝΑ ΣΠΙΤΙΑ</a:t>
            </a:r>
          </a:p>
        </p:txBody>
      </p:sp>
      <p:sp>
        <p:nvSpPr>
          <p:cNvPr id="197" name="Circle"/>
          <p:cNvSpPr/>
          <p:nvPr/>
        </p:nvSpPr>
        <p:spPr>
          <a:xfrm>
            <a:off x="2499454" y="2348253"/>
            <a:ext cx="1326035" cy="1326036"/>
          </a:xfrm>
          <a:prstGeom prst="ellipse">
            <a:avLst/>
          </a:prstGeom>
          <a:solidFill>
            <a:srgbClr val="FFFFFF"/>
          </a:solidFill>
          <a:ln w="25400">
            <a:solidFill>
              <a:srgbClr val="00B050"/>
            </a:solidFill>
          </a:ln>
        </p:spPr>
        <p:txBody>
          <a:bodyPr lIns="65023" tIns="65023" rIns="65023" bIns="65023"/>
          <a:lstStyle/>
          <a:p>
            <a:pPr algn="l" defTabSz="1300480">
              <a:defRPr sz="2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pPr>
            <a:endParaRPr/>
          </a:p>
        </p:txBody>
      </p:sp>
      <p:sp>
        <p:nvSpPr>
          <p:cNvPr id="198" name="Ενεργειακή Εξοικονόμηση για Δημόσια Κτίρια"/>
          <p:cNvSpPr txBox="1"/>
          <p:nvPr/>
        </p:nvSpPr>
        <p:spPr>
          <a:xfrm>
            <a:off x="4533229" y="4288367"/>
            <a:ext cx="8017500" cy="62884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79473" tIns="79473" rIns="79473" bIns="79473" anchor="ctr">
            <a:spAutoFit/>
          </a:bodyPr>
          <a:lstStyle>
            <a:lvl1pPr algn="l" defTabSz="1390791">
              <a:lnSpc>
                <a:spcPct val="90000"/>
              </a:lnSpc>
              <a:spcBef>
                <a:spcPts val="1300"/>
              </a:spcBef>
              <a:defRPr sz="3000" b="1">
                <a:solidFill>
                  <a:schemeClr val="accent3">
                    <a:hueOff val="914338"/>
                    <a:satOff val="31515"/>
                    <a:lumOff val="-30790"/>
                  </a:schemeClr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r>
              <a:t>Ενεργειακή Εξοικονόμηση για Δημόσια Κτίρια</a:t>
            </a:r>
          </a:p>
        </p:txBody>
      </p:sp>
      <p:sp>
        <p:nvSpPr>
          <p:cNvPr id="199" name="Circle"/>
          <p:cNvSpPr/>
          <p:nvPr/>
        </p:nvSpPr>
        <p:spPr>
          <a:xfrm>
            <a:off x="3107652" y="3939773"/>
            <a:ext cx="1326035" cy="1326035"/>
          </a:xfrm>
          <a:prstGeom prst="ellipse">
            <a:avLst/>
          </a:prstGeom>
          <a:solidFill>
            <a:srgbClr val="FFFFFF"/>
          </a:solidFill>
          <a:ln w="25400">
            <a:solidFill>
              <a:srgbClr val="C3D69B"/>
            </a:solidFill>
          </a:ln>
        </p:spPr>
        <p:txBody>
          <a:bodyPr lIns="65023" tIns="65023" rIns="65023" bIns="65023"/>
          <a:lstStyle/>
          <a:p>
            <a:pPr algn="l" defTabSz="1300480">
              <a:defRPr sz="2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pPr>
            <a:endParaRPr/>
          </a:p>
        </p:txBody>
      </p:sp>
      <p:sp>
        <p:nvSpPr>
          <p:cNvPr id="200" name="Ενεργειακή Εξοικονόμηση Βιομηχανία &amp; Επιχειρήσεις"/>
          <p:cNvSpPr txBox="1"/>
          <p:nvPr/>
        </p:nvSpPr>
        <p:spPr>
          <a:xfrm>
            <a:off x="4533229" y="5668431"/>
            <a:ext cx="8017500" cy="10517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79473" tIns="79473" rIns="79473" bIns="79473" anchor="ctr">
            <a:spAutoFit/>
          </a:bodyPr>
          <a:lstStyle>
            <a:lvl1pPr algn="l" defTabSz="1390791">
              <a:lnSpc>
                <a:spcPct val="90000"/>
              </a:lnSpc>
              <a:spcBef>
                <a:spcPts val="1300"/>
              </a:spcBef>
              <a:defRPr sz="3000" b="1">
                <a:solidFill>
                  <a:schemeClr val="accent3">
                    <a:hueOff val="914338"/>
                    <a:satOff val="31515"/>
                    <a:lumOff val="-30790"/>
                  </a:schemeClr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r>
              <a:t>Ενεργειακή Εξοικονόμηση Βιομηχανία &amp; Επιχειρήσεις</a:t>
            </a:r>
          </a:p>
        </p:txBody>
      </p:sp>
      <p:sp>
        <p:nvSpPr>
          <p:cNvPr id="201" name="Circle"/>
          <p:cNvSpPr/>
          <p:nvPr/>
        </p:nvSpPr>
        <p:spPr>
          <a:xfrm>
            <a:off x="3107652" y="5531292"/>
            <a:ext cx="1326035" cy="1326035"/>
          </a:xfrm>
          <a:prstGeom prst="ellipse">
            <a:avLst/>
          </a:prstGeom>
          <a:solidFill>
            <a:srgbClr val="FFFFFF"/>
          </a:solidFill>
          <a:ln w="25400">
            <a:solidFill>
              <a:srgbClr val="C3D69B"/>
            </a:solidFill>
          </a:ln>
        </p:spPr>
        <p:txBody>
          <a:bodyPr lIns="65023" tIns="65023" rIns="65023" bIns="65023"/>
          <a:lstStyle/>
          <a:p>
            <a:pPr algn="l" defTabSz="1300480">
              <a:defRPr sz="2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pPr>
            <a:endParaRPr/>
          </a:p>
        </p:txBody>
      </p:sp>
      <p:sp>
        <p:nvSpPr>
          <p:cNvPr id="202" name="Ενεργειακή Εξοικονόμηση στον Τουρισμό"/>
          <p:cNvSpPr txBox="1"/>
          <p:nvPr/>
        </p:nvSpPr>
        <p:spPr>
          <a:xfrm>
            <a:off x="3925031" y="7471406"/>
            <a:ext cx="8625699" cy="62884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79473" tIns="79473" rIns="79473" bIns="79473" anchor="ctr">
            <a:spAutoFit/>
          </a:bodyPr>
          <a:lstStyle>
            <a:lvl1pPr algn="l" defTabSz="1390791">
              <a:lnSpc>
                <a:spcPct val="90000"/>
              </a:lnSpc>
              <a:spcBef>
                <a:spcPts val="1300"/>
              </a:spcBef>
              <a:defRPr sz="3000" b="1">
                <a:solidFill>
                  <a:schemeClr val="accent3">
                    <a:hueOff val="914338"/>
                    <a:satOff val="31515"/>
                    <a:lumOff val="-30790"/>
                  </a:schemeClr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r>
              <a:t>Ενεργειακή Εξοικονόμηση στον Τουρισμό</a:t>
            </a:r>
          </a:p>
        </p:txBody>
      </p:sp>
      <p:sp>
        <p:nvSpPr>
          <p:cNvPr id="203" name="Circle"/>
          <p:cNvSpPr/>
          <p:nvPr/>
        </p:nvSpPr>
        <p:spPr>
          <a:xfrm>
            <a:off x="2499454" y="7122811"/>
            <a:ext cx="1326035" cy="1326035"/>
          </a:xfrm>
          <a:prstGeom prst="ellipse">
            <a:avLst/>
          </a:prstGeom>
          <a:solidFill>
            <a:srgbClr val="FFFFFF"/>
          </a:solidFill>
          <a:ln w="25400">
            <a:solidFill>
              <a:srgbClr val="C3D69B"/>
            </a:solidFill>
          </a:ln>
        </p:spPr>
        <p:txBody>
          <a:bodyPr lIns="65023" tIns="65023" rIns="65023" bIns="65023"/>
          <a:lstStyle/>
          <a:p>
            <a:pPr algn="l" defTabSz="1300480">
              <a:defRPr sz="2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pPr>
            <a:endParaRPr/>
          </a:p>
        </p:txBody>
      </p:sp>
      <p:sp>
        <p:nvSpPr>
          <p:cNvPr id="204" name="Ορθογώνιο 10"/>
          <p:cNvSpPr txBox="1"/>
          <p:nvPr/>
        </p:nvSpPr>
        <p:spPr>
          <a:xfrm>
            <a:off x="91778" y="6482852"/>
            <a:ext cx="2136116" cy="153974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65023" tIns="65023" rIns="65023" bIns="65023">
            <a:spAutoFit/>
          </a:bodyPr>
          <a:lstStyle/>
          <a:p>
            <a:pPr defTabSz="1300480">
              <a:defRPr sz="3000" b="1">
                <a:solidFill>
                  <a:srgbClr val="00B050"/>
                </a:solidFill>
                <a:latin typeface="Calibri"/>
                <a:ea typeface="Calibri"/>
                <a:cs typeface="Calibri"/>
                <a:sym typeface="Calibri"/>
              </a:defRPr>
            </a:pPr>
            <a:r>
              <a:t>Πράσινο </a:t>
            </a:r>
          </a:p>
          <a:p>
            <a:pPr defTabSz="1300480">
              <a:defRPr sz="3000" b="1">
                <a:solidFill>
                  <a:srgbClr val="00B050"/>
                </a:solidFill>
                <a:latin typeface="Calibri"/>
                <a:ea typeface="Calibri"/>
                <a:cs typeface="Calibri"/>
                <a:sym typeface="Calibri"/>
              </a:defRPr>
            </a:pPr>
            <a:r>
              <a:t>Κύμα </a:t>
            </a:r>
          </a:p>
          <a:p>
            <a:pPr defTabSz="1300480">
              <a:defRPr sz="3000" b="1">
                <a:solidFill>
                  <a:srgbClr val="00B050"/>
                </a:solidFill>
                <a:latin typeface="Calibri"/>
                <a:ea typeface="Calibri"/>
                <a:cs typeface="Calibri"/>
                <a:sym typeface="Calibri"/>
              </a:defRPr>
            </a:pPr>
            <a:r>
              <a:t>Ανακαίνισης</a:t>
            </a:r>
          </a:p>
        </p:txBody>
      </p:sp>
      <p:sp>
        <p:nvSpPr>
          <p:cNvPr id="205" name="Title 1"/>
          <p:cNvSpPr txBox="1"/>
          <p:nvPr/>
        </p:nvSpPr>
        <p:spPr>
          <a:xfrm>
            <a:off x="281770" y="609818"/>
            <a:ext cx="12441260" cy="59994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65023" tIns="65023" rIns="65023" bIns="65023" anchor="ctr">
            <a:spAutoFit/>
          </a:bodyPr>
          <a:lstStyle/>
          <a:p>
            <a:pPr marL="487680" indent="-487680" algn="l" defTabSz="1300480">
              <a:spcBef>
                <a:spcPts val="800"/>
              </a:spcBef>
              <a:defRPr sz="3000" b="1">
                <a:solidFill>
                  <a:schemeClr val="accent3">
                    <a:hueOff val="914338"/>
                    <a:satOff val="31515"/>
                    <a:lumOff val="-30790"/>
                  </a:schemeClr>
                </a:solidFill>
                <a:latin typeface="Calibri"/>
                <a:ea typeface="Calibri"/>
                <a:cs typeface="Calibri"/>
                <a:sym typeface="Calibri"/>
              </a:defRPr>
            </a:pPr>
            <a:r>
              <a:t>H Εθνική Στρατηγική για την Ενεργειακή Εξοικονόμηση</a:t>
            </a:r>
          </a:p>
        </p:txBody>
      </p:sp>
    </p:spTree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Θέση αριθμού διαφάνειας 4"/>
          <p:cNvSpPr txBox="1">
            <a:spLocks noGrp="1"/>
          </p:cNvSpPr>
          <p:nvPr>
            <p:ph type="sldNum" sz="quarter" idx="2"/>
          </p:nvPr>
        </p:nvSpPr>
        <p:spPr>
          <a:xfrm>
            <a:off x="12108823" y="9114112"/>
            <a:ext cx="245738" cy="371349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/>
          <a:p>
            <a:fld id="{86CB4B4D-7CA3-9044-876B-883B54F8677D}" type="slidenum">
              <a:t>4</a:t>
            </a:fld>
            <a:endParaRPr/>
          </a:p>
        </p:txBody>
      </p:sp>
      <p:sp>
        <p:nvSpPr>
          <p:cNvPr id="208" name="Ορθογώνιο 8"/>
          <p:cNvSpPr/>
          <p:nvPr/>
        </p:nvSpPr>
        <p:spPr>
          <a:xfrm>
            <a:off x="-1" y="1517226"/>
            <a:ext cx="13004802" cy="108374"/>
          </a:xfrm>
          <a:prstGeom prst="rect">
            <a:avLst/>
          </a:prstGeom>
          <a:solidFill>
            <a:srgbClr val="00B050"/>
          </a:solidFill>
          <a:ln w="12700">
            <a:miter lim="400000"/>
          </a:ln>
        </p:spPr>
        <p:txBody>
          <a:bodyPr lIns="65023" tIns="65023" rIns="65023" bIns="65023" anchor="ctr"/>
          <a:lstStyle/>
          <a:p>
            <a:pPr defTabSz="1300480">
              <a:defRPr sz="24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pPr>
            <a:endParaRPr/>
          </a:p>
        </p:txBody>
      </p:sp>
      <p:pic>
        <p:nvPicPr>
          <p:cNvPr id="209" name="Picture 2" descr="Picture 2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1470970" y="541330"/>
            <a:ext cx="1533831" cy="736925"/>
          </a:xfrm>
          <a:prstGeom prst="rect">
            <a:avLst/>
          </a:prstGeom>
          <a:ln w="12700">
            <a:miter lim="400000"/>
          </a:ln>
        </p:spPr>
      </p:pic>
      <p:sp>
        <p:nvSpPr>
          <p:cNvPr id="210" name="Title 1"/>
          <p:cNvSpPr txBox="1"/>
          <p:nvPr/>
        </p:nvSpPr>
        <p:spPr>
          <a:xfrm>
            <a:off x="753387" y="609818"/>
            <a:ext cx="12441260" cy="59994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65023" tIns="65023" rIns="65023" bIns="65023" anchor="ctr">
            <a:spAutoFit/>
          </a:bodyPr>
          <a:lstStyle>
            <a:lvl1pPr marL="487680" indent="-487680" algn="l" defTabSz="1300480">
              <a:spcBef>
                <a:spcPts val="800"/>
              </a:spcBef>
              <a:defRPr sz="3000" b="1">
                <a:solidFill>
                  <a:schemeClr val="accent3">
                    <a:hueOff val="914338"/>
                    <a:satOff val="31515"/>
                    <a:lumOff val="-30790"/>
                  </a:schemeClr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r>
              <a:t>Χρηματοδότηση και αποτελέσματα </a:t>
            </a:r>
          </a:p>
        </p:txBody>
      </p:sp>
      <p:graphicFrame>
        <p:nvGraphicFramePr>
          <p:cNvPr id="211" name="6 - Πίνακας"/>
          <p:cNvGraphicFramePr/>
          <p:nvPr/>
        </p:nvGraphicFramePr>
        <p:xfrm>
          <a:off x="1361102" y="3273923"/>
          <a:ext cx="9858985" cy="4937069"/>
        </p:xfrm>
        <a:graphic>
          <a:graphicData uri="http://schemas.openxmlformats.org/drawingml/2006/table">
            <a:tbl>
              <a:tblPr>
                <a:tableStyleId>{4C3C2611-4C71-4FC5-86AE-919BDF0F9419}</a:tableStyleId>
              </a:tblPr>
              <a:tblGrid>
                <a:gridCol w="2131671"/>
                <a:gridCol w="1154656"/>
                <a:gridCol w="1243476"/>
                <a:gridCol w="1243476"/>
                <a:gridCol w="1776394"/>
                <a:gridCol w="1282335"/>
                <a:gridCol w="1026977"/>
              </a:tblGrid>
              <a:tr h="710559">
                <a:tc>
                  <a:txBody>
                    <a:bodyPr/>
                    <a:lstStyle/>
                    <a:p>
                      <a:pPr algn="l" defTabSz="1300480">
                        <a:defRPr sz="2200"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endParaRPr/>
                    </a:p>
                  </a:txBody>
                  <a:tcPr marL="9388" marR="9388" marT="9388" marB="9388" anchor="ctr" horzOverflow="overflow">
                    <a:lnL w="3175">
                      <a:solidFill>
                        <a:srgbClr val="000000"/>
                      </a:solidFill>
                    </a:lnL>
                    <a:lnR w="3175">
                      <a:solidFill>
                        <a:srgbClr val="000000"/>
                      </a:solidFill>
                      <a:prstDash val="lgDashDotDot"/>
                    </a:lnR>
                    <a:lnT w="3175">
                      <a:solidFill>
                        <a:srgbClr val="000000"/>
                      </a:solidFill>
                    </a:lnT>
                    <a:lnB w="3175">
                      <a:solidFill>
                        <a:srgbClr val="000000"/>
                      </a:solidFill>
                      <a:prstDash val="lgDashDotDot"/>
                    </a:lnB>
                  </a:tcPr>
                </a:tc>
                <a:tc gridSpan="3">
                  <a:txBody>
                    <a:bodyPr/>
                    <a:lstStyle/>
                    <a:p>
                      <a:pPr defTabSz="1300480">
                        <a:defRPr sz="1800"/>
                      </a:pPr>
                      <a:r>
                        <a:rPr sz="2200" b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Απολογισμός</a:t>
                      </a:r>
                    </a:p>
                  </a:txBody>
                  <a:tcPr marL="9388" marR="9388" marT="9388" marB="9388" anchor="ctr" horzOverflow="overflow">
                    <a:lnL w="3175">
                      <a:solidFill>
                        <a:srgbClr val="000000"/>
                      </a:solidFill>
                      <a:prstDash val="lgDashDotDot"/>
                    </a:lnL>
                    <a:lnR w="3175">
                      <a:solidFill>
                        <a:srgbClr val="000000"/>
                      </a:solidFill>
                      <a:prstDash val="lgDashDotDot"/>
                    </a:lnR>
                    <a:lnT w="3175">
                      <a:solidFill>
                        <a:srgbClr val="000000"/>
                      </a:solidFill>
                    </a:lnT>
                    <a:lnB w="3175">
                      <a:solidFill>
                        <a:srgbClr val="000000"/>
                      </a:solidFill>
                      <a:prstDash val="lgDashDotDot"/>
                    </a:lnB>
                    <a:solidFill>
                      <a:srgbClr val="EBF1D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defTabSz="1300480">
                        <a:defRPr sz="1800"/>
                      </a:pPr>
                      <a:r>
                        <a:rPr sz="2200" b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Τρέχον</a:t>
                      </a:r>
                    </a:p>
                  </a:txBody>
                  <a:tcPr marL="9388" marR="9388" marT="9388" marB="9388" anchor="ctr" horzOverflow="overflow">
                    <a:lnL w="3175">
                      <a:solidFill>
                        <a:srgbClr val="000000"/>
                      </a:solidFill>
                      <a:prstDash val="lgDashDotDot"/>
                    </a:lnL>
                    <a:lnR w="3175">
                      <a:solidFill>
                        <a:srgbClr val="000000"/>
                      </a:solidFill>
                    </a:lnR>
                    <a:lnT w="3175">
                      <a:solidFill>
                        <a:srgbClr val="000000"/>
                      </a:solidFill>
                    </a:lnT>
                    <a:lnB w="3175">
                      <a:solidFill>
                        <a:srgbClr val="000000"/>
                      </a:solidFill>
                      <a:prstDash val="lgDashDotDot"/>
                    </a:lnB>
                    <a:solidFill>
                      <a:srgbClr val="C3D69B"/>
                    </a:solidFill>
                  </a:tcPr>
                </a:tc>
                <a:tc gridSpan="2">
                  <a:txBody>
                    <a:bodyPr/>
                    <a:lstStyle/>
                    <a:p>
                      <a:pPr defTabSz="1300480">
                        <a:defRPr sz="1800"/>
                      </a:pPr>
                      <a:r>
                        <a:rPr sz="2200" b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Εκτίμηση</a:t>
                      </a:r>
                    </a:p>
                  </a:txBody>
                  <a:tcPr marL="9388" marR="9388" marT="9388" marB="9388" anchor="ctr" horzOverflow="overflow">
                    <a:lnL w="3175">
                      <a:solidFill>
                        <a:srgbClr val="000000"/>
                      </a:solidFill>
                    </a:lnL>
                    <a:lnR w="3175">
                      <a:solidFill>
                        <a:srgbClr val="000000"/>
                      </a:solidFill>
                    </a:lnR>
                    <a:lnT w="3175">
                      <a:solidFill>
                        <a:srgbClr val="000000"/>
                      </a:solidFill>
                    </a:lnT>
                    <a:lnB w="3175">
                      <a:solidFill>
                        <a:srgbClr val="000000"/>
                      </a:solidFill>
                      <a:prstDash val="lgDashDotDot"/>
                    </a:lnB>
                    <a:solidFill>
                      <a:srgbClr val="D7E4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</a:tr>
              <a:tr h="760026">
                <a:tc>
                  <a:txBody>
                    <a:bodyPr/>
                    <a:lstStyle/>
                    <a:p>
                      <a:pPr algn="l" defTabSz="1300480">
                        <a:defRPr sz="2200"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endParaRPr/>
                    </a:p>
                  </a:txBody>
                  <a:tcPr marL="9388" marR="9388" marT="9388" marB="9388" anchor="ctr" horzOverflow="overflow">
                    <a:lnL w="3175">
                      <a:solidFill>
                        <a:srgbClr val="000000"/>
                      </a:solidFill>
                    </a:lnL>
                    <a:lnR w="3175">
                      <a:solidFill>
                        <a:srgbClr val="000000"/>
                      </a:solidFill>
                      <a:prstDash val="lgDashDotDot"/>
                    </a:lnR>
                    <a:lnT w="3175">
                      <a:solidFill>
                        <a:srgbClr val="000000"/>
                      </a:solidFill>
                      <a:prstDash val="lgDashDotDot"/>
                    </a:lnT>
                    <a:lnB w="3175">
                      <a:solidFill>
                        <a:srgbClr val="000000"/>
                      </a:solidFill>
                      <a:prstDash val="lgDashDotDot"/>
                    </a:lnB>
                  </a:tcPr>
                </a:tc>
                <a:tc gridSpan="3">
                  <a:txBody>
                    <a:bodyPr/>
                    <a:lstStyle/>
                    <a:p>
                      <a:pPr defTabSz="1300480">
                        <a:defRPr sz="1800"/>
                      </a:pPr>
                      <a:r>
                        <a:rPr sz="2200" b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EKO I &amp; II</a:t>
                      </a:r>
                    </a:p>
                  </a:txBody>
                  <a:tcPr marL="9388" marR="9388" marT="9388" marB="9388" anchor="ctr" horzOverflow="overflow">
                    <a:lnL w="3175">
                      <a:solidFill>
                        <a:srgbClr val="000000"/>
                      </a:solidFill>
                      <a:prstDash val="lgDashDotDot"/>
                    </a:lnL>
                    <a:lnR w="3175">
                      <a:solidFill>
                        <a:srgbClr val="000000"/>
                      </a:solidFill>
                      <a:prstDash val="lgDashDotDot"/>
                    </a:lnR>
                    <a:lnT w="3175">
                      <a:solidFill>
                        <a:srgbClr val="000000"/>
                      </a:solidFill>
                      <a:prstDash val="lgDashDotDot"/>
                    </a:lnT>
                    <a:lnB w="3175">
                      <a:solidFill>
                        <a:srgbClr val="000000"/>
                      </a:solidFill>
                      <a:prstDash val="lgDashDotDot"/>
                    </a:lnB>
                    <a:solidFill>
                      <a:srgbClr val="EBF1D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defTabSz="1300480">
                        <a:defRPr sz="1800"/>
                      </a:pPr>
                      <a:r>
                        <a:rPr sz="2200" b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ΕΞΟΙΚΟΝΟΜΩ</a:t>
                      </a:r>
                    </a:p>
                  </a:txBody>
                  <a:tcPr marL="9388" marR="9388" marT="9388" marB="9388" anchor="ctr" horzOverflow="overflow">
                    <a:lnL w="3175">
                      <a:solidFill>
                        <a:srgbClr val="000000"/>
                      </a:solidFill>
                      <a:prstDash val="lgDashDotDot"/>
                    </a:lnL>
                    <a:lnR w="12700">
                      <a:solidFill>
                        <a:srgbClr val="000000"/>
                      </a:solidFill>
                    </a:lnR>
                    <a:lnT w="3175">
                      <a:solidFill>
                        <a:srgbClr val="000000"/>
                      </a:solidFill>
                      <a:prstDash val="lgDashDotDot"/>
                    </a:lnT>
                    <a:lnB w="3175">
                      <a:solidFill>
                        <a:srgbClr val="000000"/>
                      </a:solidFill>
                      <a:prstDash val="lgDashDotDot"/>
                    </a:lnB>
                    <a:solidFill>
                      <a:srgbClr val="C3D69B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defTabSz="1300480">
                        <a:defRPr sz="1800"/>
                      </a:pPr>
                      <a:r>
                        <a:rPr sz="2400" b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- ΑΥΤΟΝΟΜΩ</a:t>
                      </a:r>
                    </a:p>
                  </a:txBody>
                  <a:tcPr marL="9388" marR="9388" marT="9388" marB="9388" anchor="ctr" horzOverflow="overflow">
                    <a:lnL w="12700">
                      <a:solidFill>
                        <a:srgbClr val="000000"/>
                      </a:solidFill>
                    </a:lnL>
                    <a:lnR w="3175">
                      <a:solidFill>
                        <a:srgbClr val="000000"/>
                      </a:solidFill>
                    </a:lnR>
                    <a:lnT w="3175">
                      <a:solidFill>
                        <a:srgbClr val="000000"/>
                      </a:solidFill>
                      <a:prstDash val="lgDashDotDot"/>
                    </a:lnT>
                    <a:lnB w="3175">
                      <a:solidFill>
                        <a:srgbClr val="000000"/>
                      </a:solidFill>
                      <a:prstDash val="lgDashDotDot"/>
                    </a:lnB>
                    <a:solidFill>
                      <a:srgbClr val="D7E4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</a:tr>
              <a:tr h="712393">
                <a:tc>
                  <a:txBody>
                    <a:bodyPr/>
                    <a:lstStyle/>
                    <a:p>
                      <a:pPr algn="l" defTabSz="1300480">
                        <a:defRPr sz="1800"/>
                      </a:pPr>
                      <a:r>
                        <a:rPr sz="22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 Έτη</a:t>
                      </a:r>
                    </a:p>
                  </a:txBody>
                  <a:tcPr marL="9388" marR="9388" marT="9388" marB="9388" anchor="ctr" horzOverflow="overflow">
                    <a:lnL w="3175">
                      <a:solidFill>
                        <a:srgbClr val="000000"/>
                      </a:solidFill>
                    </a:lnL>
                    <a:lnR w="3175">
                      <a:solidFill>
                        <a:srgbClr val="000000"/>
                      </a:solidFill>
                      <a:prstDash val="lgDashDotDot"/>
                    </a:lnR>
                    <a:lnT w="3175">
                      <a:solidFill>
                        <a:srgbClr val="000000"/>
                      </a:solidFill>
                      <a:prstDash val="lgDashDotDot"/>
                    </a:lnT>
                    <a:lnB w="3175">
                      <a:solidFill>
                        <a:srgbClr val="000000"/>
                      </a:solidFill>
                      <a:prstDash val="lgDashDotDot"/>
                    </a:lnB>
                  </a:tcPr>
                </a:tc>
                <a:tc>
                  <a:txBody>
                    <a:bodyPr/>
                    <a:lstStyle/>
                    <a:p>
                      <a:pPr defTabSz="1300480">
                        <a:defRPr sz="1800"/>
                      </a:pPr>
                      <a:r>
                        <a:rPr sz="2200" b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2011</a:t>
                      </a:r>
                    </a:p>
                  </a:txBody>
                  <a:tcPr marL="9388" marR="9388" marT="9388" marB="9388" anchor="ctr" horzOverflow="overflow">
                    <a:lnL w="3175">
                      <a:solidFill>
                        <a:srgbClr val="000000"/>
                      </a:solidFill>
                      <a:prstDash val="lgDashDotDot"/>
                    </a:lnL>
                    <a:lnR w="3175">
                      <a:solidFill>
                        <a:srgbClr val="000000"/>
                      </a:solidFill>
                      <a:prstDash val="lgDashDotDot"/>
                    </a:lnR>
                    <a:lnT w="3175">
                      <a:solidFill>
                        <a:srgbClr val="000000"/>
                      </a:solidFill>
                      <a:prstDash val="lgDashDotDot"/>
                    </a:lnT>
                    <a:lnB w="3175">
                      <a:solidFill>
                        <a:srgbClr val="000000"/>
                      </a:solidFill>
                      <a:prstDash val="lgDashDotDot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defTabSz="1300480">
                        <a:defRPr sz="1800"/>
                      </a:pPr>
                      <a:r>
                        <a:rPr sz="2200" b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2018</a:t>
                      </a:r>
                    </a:p>
                  </a:txBody>
                  <a:tcPr marL="9388" marR="9388" marT="9388" marB="9388" anchor="ctr" horzOverflow="overflow">
                    <a:lnL w="3175">
                      <a:solidFill>
                        <a:srgbClr val="000000"/>
                      </a:solidFill>
                      <a:prstDash val="lgDashDotDot"/>
                    </a:lnL>
                    <a:lnR w="3175">
                      <a:solidFill>
                        <a:srgbClr val="000000"/>
                      </a:solidFill>
                      <a:prstDash val="lgDashDotDot"/>
                    </a:lnR>
                    <a:lnT w="3175">
                      <a:solidFill>
                        <a:srgbClr val="000000"/>
                      </a:solidFill>
                      <a:prstDash val="lgDashDotDot"/>
                    </a:lnT>
                    <a:lnB w="3175">
                      <a:solidFill>
                        <a:srgbClr val="000000"/>
                      </a:solidFill>
                      <a:prstDash val="lgDashDotDot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defTabSz="1300480">
                        <a:defRPr sz="1800"/>
                      </a:pPr>
                      <a:r>
                        <a:rPr sz="2200" b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2019</a:t>
                      </a:r>
                    </a:p>
                  </a:txBody>
                  <a:tcPr marL="9388" marR="9388" marT="9388" marB="9388" anchor="ctr" horzOverflow="overflow">
                    <a:lnL w="3175">
                      <a:solidFill>
                        <a:srgbClr val="000000"/>
                      </a:solidFill>
                      <a:prstDash val="lgDashDotDot"/>
                    </a:lnL>
                    <a:lnR w="3175">
                      <a:solidFill>
                        <a:srgbClr val="000000"/>
                      </a:solidFill>
                      <a:prstDash val="lgDashDotDot"/>
                    </a:lnR>
                    <a:lnT w="3175">
                      <a:solidFill>
                        <a:srgbClr val="000000"/>
                      </a:solidFill>
                      <a:prstDash val="lgDashDotDot"/>
                    </a:lnT>
                    <a:lnB w="3175">
                      <a:solidFill>
                        <a:srgbClr val="000000"/>
                      </a:solidFill>
                      <a:prstDash val="lgDashDotDot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defTabSz="1300480">
                        <a:defRPr sz="1800"/>
                      </a:pPr>
                      <a:r>
                        <a:rPr sz="2200" b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2020</a:t>
                      </a:r>
                    </a:p>
                  </a:txBody>
                  <a:tcPr marL="9388" marR="9388" marT="9388" marB="9388" anchor="ctr" horzOverflow="overflow">
                    <a:lnL w="3175">
                      <a:solidFill>
                        <a:srgbClr val="000000"/>
                      </a:solidFill>
                      <a:prstDash val="lgDashDotDot"/>
                    </a:lnL>
                    <a:lnR w="3175">
                      <a:solidFill>
                        <a:srgbClr val="000000"/>
                      </a:solidFill>
                      <a:prstDash val="lgDashDotDot"/>
                    </a:lnR>
                    <a:lnT w="3175">
                      <a:solidFill>
                        <a:srgbClr val="000000"/>
                      </a:solidFill>
                      <a:prstDash val="lgDashDotDot"/>
                    </a:lnT>
                    <a:lnB w="3175">
                      <a:solidFill>
                        <a:srgbClr val="000000"/>
                      </a:solidFill>
                      <a:prstDash val="lgDashDotDot"/>
                    </a:lnB>
                    <a:solidFill>
                      <a:srgbClr val="C3D69B"/>
                    </a:solidFill>
                  </a:tcPr>
                </a:tc>
                <a:tc>
                  <a:txBody>
                    <a:bodyPr/>
                    <a:lstStyle/>
                    <a:p>
                      <a:pPr defTabSz="1300480">
                        <a:defRPr sz="1800"/>
                      </a:pPr>
                      <a:r>
                        <a:rPr sz="2200" b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2021</a:t>
                      </a:r>
                    </a:p>
                  </a:txBody>
                  <a:tcPr marL="9388" marR="9388" marT="9388" marB="9388" anchor="ctr" horzOverflow="overflow">
                    <a:lnL w="3175">
                      <a:solidFill>
                        <a:srgbClr val="000000"/>
                      </a:solidFill>
                      <a:prstDash val="lgDashDotDot"/>
                    </a:lnL>
                    <a:lnR w="3175">
                      <a:solidFill>
                        <a:srgbClr val="000000"/>
                      </a:solidFill>
                      <a:prstDash val="lgDashDotDot"/>
                    </a:lnR>
                    <a:lnT w="3175">
                      <a:solidFill>
                        <a:srgbClr val="000000"/>
                      </a:solidFill>
                      <a:prstDash val="lgDashDotDot"/>
                    </a:lnT>
                    <a:lnB w="3175">
                      <a:solidFill>
                        <a:srgbClr val="000000"/>
                      </a:solidFill>
                      <a:prstDash val="lgDashDotDot"/>
                    </a:lnB>
                    <a:solidFill>
                      <a:srgbClr val="D7E4BD"/>
                    </a:solidFill>
                  </a:tcPr>
                </a:tc>
                <a:tc>
                  <a:txBody>
                    <a:bodyPr/>
                    <a:lstStyle/>
                    <a:p>
                      <a:pPr defTabSz="1300480">
                        <a:defRPr sz="1800"/>
                      </a:pPr>
                      <a:r>
                        <a:rPr sz="2200" b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2022</a:t>
                      </a:r>
                    </a:p>
                  </a:txBody>
                  <a:tcPr marL="9388" marR="9388" marT="9388" marB="9388" anchor="ctr" horzOverflow="overflow">
                    <a:lnL w="3175">
                      <a:solidFill>
                        <a:srgbClr val="000000"/>
                      </a:solidFill>
                      <a:prstDash val="lgDashDotDot"/>
                    </a:lnL>
                    <a:lnR w="3175">
                      <a:solidFill>
                        <a:srgbClr val="000000"/>
                      </a:solidFill>
                      <a:prstDash val="lgDashDotDot"/>
                    </a:lnR>
                    <a:lnT w="3175">
                      <a:solidFill>
                        <a:srgbClr val="000000"/>
                      </a:solidFill>
                      <a:prstDash val="lgDashDotDot"/>
                    </a:lnT>
                    <a:lnB w="3175">
                      <a:solidFill>
                        <a:srgbClr val="000000"/>
                      </a:solidFill>
                      <a:prstDash val="lgDashDotDot"/>
                    </a:lnB>
                    <a:solidFill>
                      <a:srgbClr val="D7E4BD"/>
                    </a:solidFill>
                  </a:tcPr>
                </a:tc>
              </a:tr>
              <a:tr h="1378367">
                <a:tc>
                  <a:txBody>
                    <a:bodyPr/>
                    <a:lstStyle/>
                    <a:p>
                      <a:pPr algn="l" defTabSz="1300480">
                        <a:defRPr sz="1800"/>
                      </a:pPr>
                      <a:r>
                        <a:rPr sz="22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Αναβαθμιζόμενες Κατοικίες</a:t>
                      </a:r>
                    </a:p>
                  </a:txBody>
                  <a:tcPr marL="9388" marR="9388" marT="9388" marB="9388" anchor="ctr" horzOverflow="overflow">
                    <a:lnL w="3175">
                      <a:solidFill>
                        <a:srgbClr val="000000"/>
                      </a:solidFill>
                    </a:lnL>
                    <a:lnR w="3175">
                      <a:solidFill>
                        <a:srgbClr val="000000"/>
                      </a:solidFill>
                      <a:prstDash val="lgDashDotDot"/>
                    </a:lnR>
                    <a:lnT w="3175">
                      <a:solidFill>
                        <a:srgbClr val="000000"/>
                      </a:solidFill>
                      <a:prstDash val="lgDashDotDot"/>
                    </a:lnT>
                    <a:lnB w="3175">
                      <a:solidFill>
                        <a:srgbClr val="000000"/>
                      </a:solidFill>
                      <a:prstDash val="lgDashDotDot"/>
                    </a:lnB>
                  </a:tcPr>
                </a:tc>
                <a:tc>
                  <a:txBody>
                    <a:bodyPr/>
                    <a:lstStyle/>
                    <a:p>
                      <a:pPr defTabSz="1300480">
                        <a:defRPr sz="2200"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t>65.650</a:t>
                      </a:r>
                    </a:p>
                  </a:txBody>
                  <a:tcPr marL="9388" marR="9388" marT="9388" marB="9388" anchor="ctr" horzOverflow="overflow">
                    <a:lnL w="3175">
                      <a:solidFill>
                        <a:srgbClr val="000000"/>
                      </a:solidFill>
                      <a:prstDash val="lgDashDotDot"/>
                    </a:lnL>
                    <a:lnR w="3175">
                      <a:solidFill>
                        <a:srgbClr val="000000"/>
                      </a:solidFill>
                      <a:prstDash val="lgDashDotDot"/>
                    </a:lnR>
                    <a:lnT w="3175">
                      <a:solidFill>
                        <a:srgbClr val="000000"/>
                      </a:solidFill>
                      <a:prstDash val="lgDashDotDot"/>
                    </a:lnT>
                    <a:lnB w="3175">
                      <a:solidFill>
                        <a:srgbClr val="000000"/>
                      </a:solidFill>
                      <a:prstDash val="lgDashDotDot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defTabSz="1300480">
                        <a:defRPr sz="2200"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t>42.700</a:t>
                      </a:r>
                    </a:p>
                  </a:txBody>
                  <a:tcPr marL="9388" marR="9388" marT="9388" marB="9388" anchor="ctr" horzOverflow="overflow">
                    <a:lnL w="3175">
                      <a:solidFill>
                        <a:srgbClr val="000000"/>
                      </a:solidFill>
                      <a:prstDash val="lgDashDotDot"/>
                    </a:lnL>
                    <a:lnR w="3175">
                      <a:solidFill>
                        <a:srgbClr val="000000"/>
                      </a:solidFill>
                      <a:prstDash val="lgDashDotDot"/>
                    </a:lnR>
                    <a:lnT w="3175">
                      <a:solidFill>
                        <a:srgbClr val="000000"/>
                      </a:solidFill>
                      <a:prstDash val="lgDashDotDot"/>
                    </a:lnT>
                    <a:lnB w="3175">
                      <a:solidFill>
                        <a:srgbClr val="000000"/>
                      </a:solidFill>
                      <a:prstDash val="lgDashDotDot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defTabSz="1300480">
                        <a:defRPr sz="2200"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t>20.000</a:t>
                      </a:r>
                    </a:p>
                  </a:txBody>
                  <a:tcPr marL="9388" marR="9388" marT="9388" marB="9388" anchor="ctr" horzOverflow="overflow">
                    <a:lnL w="3175">
                      <a:solidFill>
                        <a:srgbClr val="000000"/>
                      </a:solidFill>
                      <a:prstDash val="lgDashDotDot"/>
                    </a:lnL>
                    <a:lnR w="3175">
                      <a:solidFill>
                        <a:srgbClr val="000000"/>
                      </a:solidFill>
                      <a:prstDash val="lgDashDotDot"/>
                    </a:lnR>
                    <a:lnT w="3175">
                      <a:solidFill>
                        <a:srgbClr val="000000"/>
                      </a:solidFill>
                      <a:prstDash val="lgDashDotDot"/>
                    </a:lnT>
                    <a:lnB w="3175">
                      <a:solidFill>
                        <a:srgbClr val="000000"/>
                      </a:solidFill>
                      <a:prstDash val="lgDashDotDot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defTabSz="1300480">
                        <a:defRPr sz="2200"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t>&gt;35.000 – 60.000</a:t>
                      </a:r>
                    </a:p>
                  </a:txBody>
                  <a:tcPr marL="9388" marR="9388" marT="9388" marB="9388" anchor="ctr" horzOverflow="overflow">
                    <a:lnL w="3175">
                      <a:solidFill>
                        <a:srgbClr val="000000"/>
                      </a:solidFill>
                      <a:prstDash val="lgDashDotDot"/>
                    </a:lnL>
                    <a:lnR w="3175">
                      <a:solidFill>
                        <a:srgbClr val="000000"/>
                      </a:solidFill>
                      <a:prstDash val="lgDashDotDot"/>
                    </a:lnR>
                    <a:lnT w="3175">
                      <a:solidFill>
                        <a:srgbClr val="000000"/>
                      </a:solidFill>
                      <a:prstDash val="lgDashDotDot"/>
                    </a:lnT>
                    <a:lnB w="3175">
                      <a:solidFill>
                        <a:srgbClr val="000000"/>
                      </a:solidFill>
                      <a:prstDash val="lgDashDotDot"/>
                    </a:lnB>
                    <a:solidFill>
                      <a:srgbClr val="C3D69B"/>
                    </a:solidFill>
                  </a:tcPr>
                </a:tc>
                <a:tc>
                  <a:txBody>
                    <a:bodyPr/>
                    <a:lstStyle/>
                    <a:p>
                      <a:pPr defTabSz="1300480">
                        <a:defRPr sz="1800"/>
                      </a:pPr>
                      <a:r>
                        <a:rPr sz="22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&gt;60.000</a:t>
                      </a:r>
                    </a:p>
                  </a:txBody>
                  <a:tcPr marL="9388" marR="9388" marT="9388" marB="9388" anchor="ctr" horzOverflow="overflow">
                    <a:lnL w="3175">
                      <a:solidFill>
                        <a:srgbClr val="000000"/>
                      </a:solidFill>
                      <a:prstDash val="lgDashDotDot"/>
                    </a:lnL>
                    <a:lnR w="3175">
                      <a:solidFill>
                        <a:srgbClr val="000000"/>
                      </a:solidFill>
                      <a:prstDash val="lgDashDotDot"/>
                    </a:lnR>
                    <a:lnT w="3175">
                      <a:solidFill>
                        <a:srgbClr val="000000"/>
                      </a:solidFill>
                      <a:prstDash val="lgDashDotDot"/>
                    </a:lnT>
                    <a:lnB w="3175">
                      <a:solidFill>
                        <a:srgbClr val="000000"/>
                      </a:solidFill>
                      <a:prstDash val="lgDashDotDot"/>
                    </a:lnB>
                    <a:solidFill>
                      <a:srgbClr val="D7E4BD"/>
                    </a:solidFill>
                  </a:tcPr>
                </a:tc>
                <a:tc>
                  <a:txBody>
                    <a:bodyPr/>
                    <a:lstStyle/>
                    <a:p>
                      <a:pPr defTabSz="1300480">
                        <a:defRPr sz="1800"/>
                      </a:pPr>
                      <a:r>
                        <a:rPr sz="22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&gt;60.000</a:t>
                      </a:r>
                    </a:p>
                  </a:txBody>
                  <a:tcPr marL="9388" marR="9388" marT="9388" marB="9388" anchor="ctr" horzOverflow="overflow">
                    <a:lnL w="3175">
                      <a:solidFill>
                        <a:srgbClr val="000000"/>
                      </a:solidFill>
                      <a:prstDash val="lgDashDotDot"/>
                    </a:lnL>
                    <a:lnR w="3175">
                      <a:solidFill>
                        <a:srgbClr val="000000"/>
                      </a:solidFill>
                      <a:prstDash val="lgDashDotDot"/>
                    </a:lnR>
                    <a:lnT w="3175">
                      <a:solidFill>
                        <a:srgbClr val="000000"/>
                      </a:solidFill>
                      <a:prstDash val="lgDashDotDot"/>
                    </a:lnT>
                    <a:lnB w="3175">
                      <a:solidFill>
                        <a:srgbClr val="000000"/>
                      </a:solidFill>
                      <a:prstDash val="lgDashDotDot"/>
                    </a:lnB>
                    <a:solidFill>
                      <a:srgbClr val="D7E4BD"/>
                    </a:solidFill>
                  </a:tcPr>
                </a:tc>
              </a:tr>
              <a:tr h="1375724">
                <a:tc>
                  <a:txBody>
                    <a:bodyPr/>
                    <a:lstStyle/>
                    <a:p>
                      <a:pPr defTabSz="1300480">
                        <a:defRPr sz="1800"/>
                      </a:pPr>
                      <a:r>
                        <a:rPr b="1">
                          <a:solidFill>
                            <a:srgbClr val="FFFFF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Συνολική Δημόσια Δαπάνη</a:t>
                      </a:r>
                    </a:p>
                  </a:txBody>
                  <a:tcPr marL="9388" marR="9388" marT="9388" marB="9388" anchor="ctr" horzOverflow="overflow">
                    <a:lnL w="3175">
                      <a:solidFill>
                        <a:srgbClr val="000000"/>
                      </a:solidFill>
                    </a:lnL>
                    <a:lnR w="3175">
                      <a:solidFill>
                        <a:srgbClr val="000000"/>
                      </a:solidFill>
                      <a:prstDash val="lgDashDotDot"/>
                    </a:lnR>
                    <a:lnT w="3175">
                      <a:solidFill>
                        <a:srgbClr val="000000"/>
                      </a:solidFill>
                      <a:prstDash val="lgDashDotDot"/>
                    </a:lnT>
                    <a:lnB w="3175">
                      <a:solidFill>
                        <a:srgbClr val="000000"/>
                      </a:solidFill>
                      <a:prstDash val="lgDashDotDot"/>
                    </a:lnB>
                    <a:solidFill>
                      <a:srgbClr val="77933C"/>
                    </a:solidFill>
                  </a:tcPr>
                </a:tc>
                <a:tc>
                  <a:txBody>
                    <a:bodyPr/>
                    <a:lstStyle/>
                    <a:p>
                      <a:pPr defTabSz="1300480">
                        <a:defRPr sz="1800"/>
                      </a:pPr>
                      <a:r>
                        <a:rPr sz="2200" b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562</a:t>
                      </a:r>
                    </a:p>
                  </a:txBody>
                  <a:tcPr marL="9388" marR="9388" marT="9388" marB="9388" anchor="ctr" horzOverflow="overflow">
                    <a:lnL w="3175">
                      <a:solidFill>
                        <a:srgbClr val="000000"/>
                      </a:solidFill>
                      <a:prstDash val="lgDashDotDot"/>
                    </a:lnL>
                    <a:lnR w="3175">
                      <a:solidFill>
                        <a:srgbClr val="000000"/>
                      </a:solidFill>
                      <a:prstDash val="lgDashDotDot"/>
                    </a:lnR>
                    <a:lnT w="3175">
                      <a:solidFill>
                        <a:srgbClr val="000000"/>
                      </a:solidFill>
                      <a:prstDash val="lgDashDotDot"/>
                    </a:lnT>
                    <a:lnB w="3175">
                      <a:solidFill>
                        <a:srgbClr val="000000"/>
                      </a:solidFill>
                      <a:prstDash val="lgDashDotDot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defTabSz="1300480">
                        <a:defRPr sz="1800"/>
                      </a:pPr>
                      <a:r>
                        <a:rPr sz="2200" b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502</a:t>
                      </a:r>
                    </a:p>
                  </a:txBody>
                  <a:tcPr marL="9388" marR="9388" marT="9388" marB="9388" anchor="ctr" horzOverflow="overflow">
                    <a:lnL w="3175">
                      <a:solidFill>
                        <a:srgbClr val="000000"/>
                      </a:solidFill>
                      <a:prstDash val="lgDashDotDot"/>
                    </a:lnL>
                    <a:lnR w="3175">
                      <a:solidFill>
                        <a:srgbClr val="000000"/>
                      </a:solidFill>
                      <a:prstDash val="lgDashDotDot"/>
                    </a:lnR>
                    <a:lnT w="3175">
                      <a:solidFill>
                        <a:srgbClr val="000000"/>
                      </a:solidFill>
                      <a:prstDash val="lgDashDotDot"/>
                    </a:lnT>
                    <a:lnB w="3175">
                      <a:solidFill>
                        <a:srgbClr val="000000"/>
                      </a:solidFill>
                      <a:prstDash val="lgDashDotDot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defTabSz="1300480">
                        <a:defRPr sz="1800"/>
                      </a:pPr>
                      <a:r>
                        <a:rPr sz="2200" b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275</a:t>
                      </a:r>
                    </a:p>
                  </a:txBody>
                  <a:tcPr marL="9388" marR="9388" marT="9388" marB="9388" anchor="ctr" horzOverflow="overflow">
                    <a:lnL w="3175">
                      <a:solidFill>
                        <a:srgbClr val="000000"/>
                      </a:solidFill>
                      <a:prstDash val="lgDashDotDot"/>
                    </a:lnL>
                    <a:lnR w="3175">
                      <a:solidFill>
                        <a:srgbClr val="000000"/>
                      </a:solidFill>
                      <a:prstDash val="lgDashDotDot"/>
                    </a:lnR>
                    <a:lnT w="3175">
                      <a:solidFill>
                        <a:srgbClr val="000000"/>
                      </a:solidFill>
                      <a:prstDash val="lgDashDotDot"/>
                    </a:lnT>
                    <a:lnB w="3175">
                      <a:solidFill>
                        <a:srgbClr val="000000"/>
                      </a:solidFill>
                      <a:prstDash val="lgDashDotDot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defTabSz="1300480">
                        <a:defRPr sz="1800"/>
                      </a:pPr>
                      <a:r>
                        <a:rPr sz="2200" b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897</a:t>
                      </a:r>
                    </a:p>
                  </a:txBody>
                  <a:tcPr marL="9388" marR="9388" marT="9388" marB="9388" anchor="ctr" horzOverflow="overflow">
                    <a:lnL w="3175">
                      <a:solidFill>
                        <a:srgbClr val="000000"/>
                      </a:solidFill>
                      <a:prstDash val="lgDashDotDot"/>
                    </a:lnL>
                    <a:lnR w="3175">
                      <a:solidFill>
                        <a:srgbClr val="000000"/>
                      </a:solidFill>
                      <a:prstDash val="lgDashDotDot"/>
                    </a:lnR>
                    <a:lnT w="3175">
                      <a:solidFill>
                        <a:srgbClr val="000000"/>
                      </a:solidFill>
                      <a:prstDash val="lgDashDotDot"/>
                    </a:lnT>
                    <a:lnB w="3175">
                      <a:solidFill>
                        <a:srgbClr val="000000"/>
                      </a:solidFill>
                      <a:prstDash val="lgDashDotDot"/>
                    </a:lnB>
                    <a:solidFill>
                      <a:srgbClr val="C3D69B"/>
                    </a:solidFill>
                  </a:tcPr>
                </a:tc>
                <a:tc>
                  <a:txBody>
                    <a:bodyPr/>
                    <a:lstStyle/>
                    <a:p>
                      <a:pPr defTabSz="1300480">
                        <a:defRPr sz="1800"/>
                      </a:pPr>
                      <a:r>
                        <a:rPr sz="2200" b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&gt;1 δις</a:t>
                      </a:r>
                    </a:p>
                  </a:txBody>
                  <a:tcPr marL="9388" marR="9388" marT="9388" marB="9388" anchor="ctr" horzOverflow="overflow">
                    <a:lnL w="3175">
                      <a:solidFill>
                        <a:srgbClr val="000000"/>
                      </a:solidFill>
                      <a:prstDash val="lgDashDotDot"/>
                    </a:lnL>
                    <a:lnR w="3175">
                      <a:solidFill>
                        <a:srgbClr val="000000"/>
                      </a:solidFill>
                      <a:prstDash val="lgDashDotDot"/>
                    </a:lnR>
                    <a:lnT w="3175">
                      <a:solidFill>
                        <a:srgbClr val="000000"/>
                      </a:solidFill>
                      <a:prstDash val="lgDashDotDot"/>
                    </a:lnT>
                    <a:lnB w="3175">
                      <a:solidFill>
                        <a:srgbClr val="000000"/>
                      </a:solidFill>
                      <a:prstDash val="lgDashDotDot"/>
                    </a:lnB>
                    <a:solidFill>
                      <a:srgbClr val="D7E4BD"/>
                    </a:solidFill>
                  </a:tcPr>
                </a:tc>
                <a:tc>
                  <a:txBody>
                    <a:bodyPr/>
                    <a:lstStyle/>
                    <a:p>
                      <a:pPr defTabSz="1300480">
                        <a:defRPr sz="1800"/>
                      </a:pPr>
                      <a:r>
                        <a:rPr sz="2200" b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&gt;1 δις</a:t>
                      </a:r>
                    </a:p>
                  </a:txBody>
                  <a:tcPr marL="9388" marR="9388" marT="9388" marB="9388" anchor="ctr" horzOverflow="overflow">
                    <a:lnL w="3175">
                      <a:solidFill>
                        <a:srgbClr val="000000"/>
                      </a:solidFill>
                      <a:prstDash val="lgDashDotDot"/>
                    </a:lnL>
                    <a:lnR w="3175">
                      <a:solidFill>
                        <a:srgbClr val="000000"/>
                      </a:solidFill>
                      <a:prstDash val="lgDashDotDot"/>
                    </a:lnR>
                    <a:lnT w="3175">
                      <a:solidFill>
                        <a:srgbClr val="000000"/>
                      </a:solidFill>
                      <a:prstDash val="lgDashDotDot"/>
                    </a:lnT>
                    <a:lnB w="3175">
                      <a:solidFill>
                        <a:srgbClr val="000000"/>
                      </a:solidFill>
                      <a:prstDash val="lgDashDotDot"/>
                    </a:lnB>
                    <a:solidFill>
                      <a:srgbClr val="D7E4BD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Θέση αριθμού διαφάνειας 4"/>
          <p:cNvSpPr txBox="1">
            <a:spLocks noGrp="1"/>
          </p:cNvSpPr>
          <p:nvPr>
            <p:ph type="sldNum" sz="quarter" idx="2"/>
          </p:nvPr>
        </p:nvSpPr>
        <p:spPr>
          <a:xfrm>
            <a:off x="12108823" y="9114112"/>
            <a:ext cx="245738" cy="371349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/>
          <a:p>
            <a:fld id="{86CB4B4D-7CA3-9044-876B-883B54F8677D}" type="slidenum">
              <a:t>5</a:t>
            </a:fld>
            <a:endParaRPr/>
          </a:p>
        </p:txBody>
      </p:sp>
      <p:sp>
        <p:nvSpPr>
          <p:cNvPr id="214" name="Ορθογώνιο 8"/>
          <p:cNvSpPr/>
          <p:nvPr/>
        </p:nvSpPr>
        <p:spPr>
          <a:xfrm>
            <a:off x="-1" y="1517226"/>
            <a:ext cx="13004802" cy="108374"/>
          </a:xfrm>
          <a:prstGeom prst="rect">
            <a:avLst/>
          </a:prstGeom>
          <a:solidFill>
            <a:srgbClr val="00B050"/>
          </a:solidFill>
          <a:ln w="12700">
            <a:miter lim="400000"/>
          </a:ln>
        </p:spPr>
        <p:txBody>
          <a:bodyPr lIns="65023" tIns="65023" rIns="65023" bIns="65023" anchor="ctr"/>
          <a:lstStyle/>
          <a:p>
            <a:pPr defTabSz="1300480">
              <a:defRPr sz="24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pPr>
            <a:endParaRPr/>
          </a:p>
        </p:txBody>
      </p:sp>
      <p:pic>
        <p:nvPicPr>
          <p:cNvPr id="215" name="Picture 2" descr="Picture 2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1470970" y="541330"/>
            <a:ext cx="1533831" cy="736925"/>
          </a:xfrm>
          <a:prstGeom prst="rect">
            <a:avLst/>
          </a:prstGeom>
          <a:ln w="12700">
            <a:miter lim="400000"/>
          </a:ln>
        </p:spPr>
      </p:pic>
      <p:sp>
        <p:nvSpPr>
          <p:cNvPr id="216" name="Title 1"/>
          <p:cNvSpPr txBox="1"/>
          <p:nvPr/>
        </p:nvSpPr>
        <p:spPr>
          <a:xfrm>
            <a:off x="665135" y="609818"/>
            <a:ext cx="12441260" cy="59994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65023" tIns="65023" rIns="65023" bIns="65023" anchor="ctr">
            <a:spAutoFit/>
          </a:bodyPr>
          <a:lstStyle>
            <a:lvl1pPr marL="487680" indent="-487680" algn="l" defTabSz="1300480">
              <a:spcBef>
                <a:spcPts val="800"/>
              </a:spcBef>
              <a:defRPr sz="3000" b="1">
                <a:solidFill>
                  <a:schemeClr val="accent3">
                    <a:hueOff val="914338"/>
                    <a:satOff val="31515"/>
                    <a:lumOff val="-30790"/>
                  </a:schemeClr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r>
              <a:t>Χρονοδιάγραμμα Έναρξης Υποβολής αιτήσεων</a:t>
            </a:r>
          </a:p>
        </p:txBody>
      </p:sp>
      <p:graphicFrame>
        <p:nvGraphicFramePr>
          <p:cNvPr id="217" name="Πίνακας 1"/>
          <p:cNvGraphicFramePr/>
          <p:nvPr/>
        </p:nvGraphicFramePr>
        <p:xfrm>
          <a:off x="2568862" y="2326763"/>
          <a:ext cx="7045669" cy="5479041"/>
        </p:xfrm>
        <a:graphic>
          <a:graphicData uri="http://schemas.openxmlformats.org/drawingml/2006/table">
            <a:tbl>
              <a:tblPr firstRow="1" firstCol="1" bandRow="1">
                <a:tableStyleId>{4C3C2611-4C71-4FC5-86AE-919BDF0F9419}</a:tableStyleId>
              </a:tblPr>
              <a:tblGrid>
                <a:gridCol w="3793864"/>
                <a:gridCol w="3251805"/>
              </a:tblGrid>
              <a:tr h="403171">
                <a:tc>
                  <a:txBody>
                    <a:bodyPr/>
                    <a:lstStyle/>
                    <a:p>
                      <a:pPr algn="l" defTabSz="914400">
                        <a:lnSpc>
                          <a:spcPct val="150000"/>
                        </a:lnSpc>
                        <a:defRPr sz="1800" b="0"/>
                      </a:pPr>
                      <a:r>
                        <a:rPr sz="2000" b="1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Περιφέρεια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FFFFFF"/>
                      </a:solidFill>
                    </a:lnL>
                    <a:lnR w="12700">
                      <a:solidFill>
                        <a:srgbClr val="FFFFFF"/>
                      </a:solidFill>
                    </a:lnR>
                    <a:lnT w="12700">
                      <a:solidFill>
                        <a:srgbClr val="FFFFFF"/>
                      </a:solidFill>
                    </a:lnT>
                    <a:lnB w="38100">
                      <a:solidFill>
                        <a:srgbClr val="FFFFFF"/>
                      </a:solidFill>
                    </a:lnB>
                    <a:solidFill>
                      <a:schemeClr val="accent3">
                        <a:hueOff val="914338"/>
                        <a:satOff val="31515"/>
                        <a:lumOff val="-3079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lnSpc>
                          <a:spcPct val="150000"/>
                        </a:lnSpc>
                        <a:defRPr sz="1800" b="0"/>
                      </a:pPr>
                      <a:r>
                        <a:rPr sz="2000" b="1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Έναρξη υποβολής αιτήσεων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FFFFFF"/>
                      </a:solidFill>
                    </a:lnL>
                    <a:lnR w="12700">
                      <a:solidFill>
                        <a:srgbClr val="FFFFFF"/>
                      </a:solidFill>
                    </a:lnR>
                    <a:lnT w="12700">
                      <a:solidFill>
                        <a:srgbClr val="FFFFFF"/>
                      </a:solidFill>
                    </a:lnT>
                    <a:lnB w="38100">
                      <a:solidFill>
                        <a:srgbClr val="FFFFFF"/>
                      </a:solidFill>
                    </a:lnB>
                    <a:solidFill>
                      <a:schemeClr val="accent3">
                        <a:hueOff val="914338"/>
                        <a:satOff val="31515"/>
                        <a:lumOff val="-30790"/>
                      </a:schemeClr>
                    </a:solidFill>
                  </a:tcPr>
                </a:tc>
              </a:tr>
              <a:tr h="512513">
                <a:tc>
                  <a:txBody>
                    <a:bodyPr/>
                    <a:lstStyle/>
                    <a:p>
                      <a:pPr algn="l" defTabSz="914400">
                        <a:lnSpc>
                          <a:spcPct val="150000"/>
                        </a:lnSpc>
                        <a:defRPr sz="1800" b="0"/>
                      </a:pPr>
                      <a:r>
                        <a:rPr sz="2000" b="1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Ηπείρου, Ιονίων Νήσων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FFFFFF"/>
                      </a:solidFill>
                    </a:lnL>
                    <a:lnR w="12700">
                      <a:solidFill>
                        <a:srgbClr val="FFFFFF"/>
                      </a:solidFill>
                    </a:lnR>
                    <a:lnT w="38100">
                      <a:solidFill>
                        <a:srgbClr val="FFFFFF"/>
                      </a:solidFill>
                    </a:lnT>
                    <a:lnB w="12700">
                      <a:solidFill>
                        <a:srgbClr val="FFFFFF"/>
                      </a:solidFill>
                    </a:lnB>
                    <a:solidFill>
                      <a:srgbClr val="9BBB59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lnSpc>
                          <a:spcPct val="150000"/>
                        </a:lnSpc>
                        <a:defRPr sz="1800"/>
                      </a:pPr>
                      <a:r>
                        <a:rPr sz="2200">
                          <a:solidFill>
                            <a:schemeClr val="accent3">
                              <a:hueOff val="914338"/>
                              <a:satOff val="31515"/>
                              <a:lumOff val="-30790"/>
                            </a:schemeClr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Από 11.12.2020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FFFFFF"/>
                      </a:solidFill>
                    </a:lnL>
                    <a:lnR w="12700">
                      <a:solidFill>
                        <a:srgbClr val="FFFFFF"/>
                      </a:solidFill>
                    </a:lnR>
                    <a:lnT w="38100">
                      <a:solidFill>
                        <a:srgbClr val="FFFFFF"/>
                      </a:solidFill>
                    </a:lnT>
                    <a:lnB w="12700">
                      <a:solidFill>
                        <a:srgbClr val="FFFFFF"/>
                      </a:solidFill>
                    </a:lnB>
                    <a:solidFill>
                      <a:srgbClr val="FFFFFF"/>
                    </a:solidFill>
                  </a:tcPr>
                </a:tc>
              </a:tr>
              <a:tr h="514477">
                <a:tc>
                  <a:txBody>
                    <a:bodyPr/>
                    <a:lstStyle/>
                    <a:p>
                      <a:pPr algn="l" defTabSz="914400">
                        <a:lnSpc>
                          <a:spcPct val="150000"/>
                        </a:lnSpc>
                        <a:defRPr sz="1800" b="0"/>
                      </a:pPr>
                      <a:r>
                        <a:rPr sz="2000" b="1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Αττικής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FFFFFF"/>
                      </a:solidFill>
                    </a:lnL>
                    <a:lnR w="12700">
                      <a:solidFill>
                        <a:srgbClr val="FFFFFF"/>
                      </a:solidFill>
                    </a:lnR>
                    <a:lnT w="12700">
                      <a:solidFill>
                        <a:srgbClr val="FFFFFF"/>
                      </a:solidFill>
                    </a:lnT>
                    <a:lnB w="12700">
                      <a:solidFill>
                        <a:srgbClr val="FFFFFF"/>
                      </a:solidFill>
                    </a:lnB>
                    <a:solidFill>
                      <a:srgbClr val="9BBB59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lnSpc>
                          <a:spcPct val="150000"/>
                        </a:lnSpc>
                        <a:defRPr sz="1800"/>
                      </a:pPr>
                      <a:r>
                        <a:rPr sz="2200">
                          <a:solidFill>
                            <a:schemeClr val="accent3">
                              <a:hueOff val="914338"/>
                              <a:satOff val="31515"/>
                              <a:lumOff val="-30790"/>
                            </a:schemeClr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Από 14.12.2020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FFFFFF"/>
                      </a:solidFill>
                    </a:lnL>
                    <a:lnR w="12700">
                      <a:solidFill>
                        <a:srgbClr val="FFFFFF"/>
                      </a:solidFill>
                    </a:lnR>
                    <a:lnT w="12700">
                      <a:solidFill>
                        <a:srgbClr val="FFFFFF"/>
                      </a:solidFill>
                    </a:lnT>
                    <a:lnB w="12700">
                      <a:solidFill>
                        <a:srgbClr val="FFFFFF"/>
                      </a:solidFill>
                    </a:lnB>
                    <a:solidFill>
                      <a:srgbClr val="FFFFFF"/>
                    </a:solidFill>
                  </a:tcPr>
                </a:tc>
              </a:tr>
              <a:tr h="509593">
                <a:tc>
                  <a:txBody>
                    <a:bodyPr/>
                    <a:lstStyle/>
                    <a:p>
                      <a:pPr algn="l" defTabSz="914400">
                        <a:lnSpc>
                          <a:spcPct val="150000"/>
                        </a:lnSpc>
                        <a:defRPr sz="1800" b="0"/>
                      </a:pPr>
                      <a:r>
                        <a:rPr sz="2000" b="1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Στερεάς Ελλάδας, Πελοποννήσου 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FFFFFF"/>
                      </a:solidFill>
                    </a:lnL>
                    <a:lnR w="12700">
                      <a:solidFill>
                        <a:srgbClr val="FFFFFF"/>
                      </a:solidFill>
                    </a:lnR>
                    <a:lnT w="12700">
                      <a:solidFill>
                        <a:srgbClr val="FFFFFF"/>
                      </a:solidFill>
                    </a:lnT>
                    <a:lnB w="12700">
                      <a:solidFill>
                        <a:srgbClr val="FFFFFF"/>
                      </a:solidFill>
                    </a:lnB>
                    <a:solidFill>
                      <a:srgbClr val="9BBB59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lnSpc>
                          <a:spcPct val="150000"/>
                        </a:lnSpc>
                        <a:defRPr sz="1800"/>
                      </a:pPr>
                      <a:r>
                        <a:rPr sz="2200">
                          <a:solidFill>
                            <a:schemeClr val="accent3">
                              <a:hueOff val="914338"/>
                              <a:satOff val="31515"/>
                              <a:lumOff val="-30790"/>
                            </a:schemeClr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Από 16.12.2020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FFFFFF"/>
                      </a:solidFill>
                    </a:lnL>
                    <a:lnR w="12700">
                      <a:solidFill>
                        <a:srgbClr val="FFFFFF"/>
                      </a:solidFill>
                    </a:lnR>
                    <a:lnT w="12700">
                      <a:solidFill>
                        <a:srgbClr val="FFFFFF"/>
                      </a:solidFill>
                    </a:lnT>
                    <a:lnB w="12700">
                      <a:solidFill>
                        <a:srgbClr val="FFFFFF"/>
                      </a:solidFill>
                    </a:lnB>
                    <a:solidFill>
                      <a:srgbClr val="FFFFFF"/>
                    </a:solidFill>
                  </a:tcPr>
                </a:tc>
              </a:tr>
              <a:tr h="517822">
                <a:tc>
                  <a:txBody>
                    <a:bodyPr/>
                    <a:lstStyle/>
                    <a:p>
                      <a:pPr algn="l" defTabSz="914400">
                        <a:lnSpc>
                          <a:spcPct val="150000"/>
                        </a:lnSpc>
                        <a:defRPr sz="1800" b="0"/>
                      </a:pPr>
                      <a:r>
                        <a:rPr sz="2000" b="1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Δυτικής Ελλάδας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FFFFFF"/>
                      </a:solidFill>
                    </a:lnL>
                    <a:lnR w="12700">
                      <a:solidFill>
                        <a:srgbClr val="FFFFFF"/>
                      </a:solidFill>
                    </a:lnR>
                    <a:lnT w="12700">
                      <a:solidFill>
                        <a:srgbClr val="FFFFFF"/>
                      </a:solidFill>
                    </a:lnT>
                    <a:lnB w="12700">
                      <a:solidFill>
                        <a:srgbClr val="FFFFFF"/>
                      </a:solidFill>
                    </a:lnB>
                    <a:solidFill>
                      <a:srgbClr val="9BBB59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lnSpc>
                          <a:spcPct val="150000"/>
                        </a:lnSpc>
                        <a:defRPr sz="1800"/>
                      </a:pPr>
                      <a:r>
                        <a:rPr sz="2200">
                          <a:solidFill>
                            <a:schemeClr val="accent3">
                              <a:hueOff val="914338"/>
                              <a:satOff val="31515"/>
                              <a:lumOff val="-30790"/>
                            </a:schemeClr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Από 18.12.2020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FFFFFF"/>
                      </a:solidFill>
                    </a:lnL>
                    <a:lnR w="12700">
                      <a:solidFill>
                        <a:srgbClr val="FFFFFF"/>
                      </a:solidFill>
                    </a:lnR>
                    <a:lnT w="12700">
                      <a:solidFill>
                        <a:srgbClr val="FFFFFF"/>
                      </a:solidFill>
                    </a:lnT>
                    <a:lnB w="12700">
                      <a:solidFill>
                        <a:srgbClr val="FFFFFF"/>
                      </a:solidFill>
                    </a:lnB>
                    <a:solidFill>
                      <a:srgbClr val="FFFFFF"/>
                    </a:solidFill>
                  </a:tcPr>
                </a:tc>
              </a:tr>
              <a:tr h="515576">
                <a:tc>
                  <a:txBody>
                    <a:bodyPr/>
                    <a:lstStyle/>
                    <a:p>
                      <a:pPr algn="l" defTabSz="914400">
                        <a:lnSpc>
                          <a:spcPct val="150000"/>
                        </a:lnSpc>
                        <a:defRPr sz="1800" b="0"/>
                      </a:pPr>
                      <a:r>
                        <a:rPr sz="2000" b="1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Κρήτης, Β. Αιγαίου, Ν. Αιγαίου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FFFFFF"/>
                      </a:solidFill>
                    </a:lnL>
                    <a:lnR w="12700">
                      <a:solidFill>
                        <a:srgbClr val="FFFFFF"/>
                      </a:solidFill>
                    </a:lnR>
                    <a:lnT w="12700">
                      <a:solidFill>
                        <a:srgbClr val="FFFFFF"/>
                      </a:solidFill>
                    </a:lnT>
                    <a:lnB w="12700">
                      <a:solidFill>
                        <a:srgbClr val="FFFFFF"/>
                      </a:solidFill>
                    </a:lnB>
                    <a:solidFill>
                      <a:srgbClr val="9BBB59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lnSpc>
                          <a:spcPct val="150000"/>
                        </a:lnSpc>
                        <a:defRPr sz="1800"/>
                      </a:pPr>
                      <a:r>
                        <a:rPr sz="2200">
                          <a:solidFill>
                            <a:schemeClr val="accent3">
                              <a:hueOff val="914338"/>
                              <a:satOff val="31515"/>
                              <a:lumOff val="-30790"/>
                            </a:schemeClr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Από 21.12.2020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FFFFFF"/>
                      </a:solidFill>
                    </a:lnL>
                    <a:lnR w="12700">
                      <a:solidFill>
                        <a:srgbClr val="FFFFFF"/>
                      </a:solidFill>
                    </a:lnR>
                    <a:lnT w="12700">
                      <a:solidFill>
                        <a:srgbClr val="FFFFFF"/>
                      </a:solidFill>
                    </a:lnT>
                    <a:lnB w="12700">
                      <a:solidFill>
                        <a:srgbClr val="FFFFFF"/>
                      </a:solidFill>
                    </a:lnB>
                    <a:solidFill>
                      <a:srgbClr val="FFFFFF"/>
                    </a:solidFill>
                  </a:tcPr>
                </a:tc>
              </a:tr>
              <a:tr h="519173">
                <a:tc>
                  <a:txBody>
                    <a:bodyPr/>
                    <a:lstStyle/>
                    <a:p>
                      <a:pPr algn="l" defTabSz="914400">
                        <a:lnSpc>
                          <a:spcPct val="150000"/>
                        </a:lnSpc>
                        <a:defRPr sz="1800" b="0"/>
                      </a:pPr>
                      <a:r>
                        <a:rPr sz="2000" b="1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Ανατολικής Μακεδονίας και Θράκης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FFFFFF"/>
                      </a:solidFill>
                    </a:lnL>
                    <a:lnR w="12700">
                      <a:solidFill>
                        <a:srgbClr val="FFFFFF"/>
                      </a:solidFill>
                    </a:lnR>
                    <a:lnT w="12700">
                      <a:solidFill>
                        <a:srgbClr val="FFFFFF"/>
                      </a:solidFill>
                    </a:lnT>
                    <a:lnB w="12700">
                      <a:solidFill>
                        <a:srgbClr val="FFFFFF"/>
                      </a:solidFill>
                    </a:lnB>
                    <a:solidFill>
                      <a:srgbClr val="9BBB59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lnSpc>
                          <a:spcPct val="150000"/>
                        </a:lnSpc>
                        <a:defRPr sz="1800"/>
                      </a:pPr>
                      <a:r>
                        <a:rPr sz="2200">
                          <a:solidFill>
                            <a:schemeClr val="accent3">
                              <a:hueOff val="914338"/>
                              <a:satOff val="31515"/>
                              <a:lumOff val="-30790"/>
                            </a:schemeClr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Από 11.01.2021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FFFFFF"/>
                      </a:solidFill>
                    </a:lnL>
                    <a:lnR w="12700">
                      <a:solidFill>
                        <a:srgbClr val="FFFFFF"/>
                      </a:solidFill>
                    </a:lnR>
                    <a:lnT w="12700">
                      <a:solidFill>
                        <a:srgbClr val="FFFFFF"/>
                      </a:solidFill>
                    </a:lnT>
                    <a:lnB w="12700">
                      <a:solidFill>
                        <a:srgbClr val="FFFFFF"/>
                      </a:solidFill>
                    </a:lnB>
                    <a:solidFill>
                      <a:srgbClr val="FFFFFF"/>
                    </a:solidFill>
                  </a:tcPr>
                </a:tc>
              </a:tr>
              <a:tr h="515416">
                <a:tc>
                  <a:txBody>
                    <a:bodyPr/>
                    <a:lstStyle/>
                    <a:p>
                      <a:pPr algn="l" defTabSz="914400">
                        <a:lnSpc>
                          <a:spcPct val="150000"/>
                        </a:lnSpc>
                        <a:defRPr sz="1800" b="0"/>
                      </a:pPr>
                      <a:r>
                        <a:rPr sz="2000" b="1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Δυτικής Μακεδονίας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FFFFFF"/>
                      </a:solidFill>
                    </a:lnL>
                    <a:lnR w="12700">
                      <a:solidFill>
                        <a:srgbClr val="FFFFFF"/>
                      </a:solidFill>
                    </a:lnR>
                    <a:lnT w="12700">
                      <a:solidFill>
                        <a:srgbClr val="FFFFFF"/>
                      </a:solidFill>
                    </a:lnT>
                    <a:lnB w="12700">
                      <a:solidFill>
                        <a:srgbClr val="FFFFFF"/>
                      </a:solidFill>
                    </a:lnB>
                    <a:solidFill>
                      <a:srgbClr val="9BBB59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lnSpc>
                          <a:spcPct val="150000"/>
                        </a:lnSpc>
                        <a:defRPr sz="1800"/>
                      </a:pPr>
                      <a:r>
                        <a:rPr sz="2200">
                          <a:solidFill>
                            <a:schemeClr val="accent3">
                              <a:hueOff val="914338"/>
                              <a:satOff val="31515"/>
                              <a:lumOff val="-30790"/>
                            </a:schemeClr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Από 13.01.2021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FFFFFF"/>
                      </a:solidFill>
                    </a:lnL>
                    <a:lnR w="12700">
                      <a:solidFill>
                        <a:srgbClr val="FFFFFF"/>
                      </a:solidFill>
                    </a:lnR>
                    <a:lnT w="12700">
                      <a:solidFill>
                        <a:srgbClr val="FFFFFF"/>
                      </a:solidFill>
                    </a:lnT>
                    <a:lnB w="12700">
                      <a:solidFill>
                        <a:srgbClr val="FFFFFF"/>
                      </a:solidFill>
                    </a:lnB>
                    <a:solidFill>
                      <a:srgbClr val="FFFFFF"/>
                    </a:solidFill>
                  </a:tcPr>
                </a:tc>
              </a:tr>
              <a:tr h="509512">
                <a:tc>
                  <a:txBody>
                    <a:bodyPr/>
                    <a:lstStyle/>
                    <a:p>
                      <a:pPr algn="l" defTabSz="914400">
                        <a:lnSpc>
                          <a:spcPct val="150000"/>
                        </a:lnSpc>
                        <a:defRPr sz="1800" b="0"/>
                      </a:pPr>
                      <a:r>
                        <a:rPr sz="2000" b="1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Κεντρικής Μακεδονίας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FFFFFF"/>
                      </a:solidFill>
                    </a:lnL>
                    <a:lnR w="12700">
                      <a:solidFill>
                        <a:srgbClr val="FFFFFF"/>
                      </a:solidFill>
                    </a:lnR>
                    <a:lnT w="12700">
                      <a:solidFill>
                        <a:srgbClr val="FFFFFF"/>
                      </a:solidFill>
                    </a:lnT>
                    <a:lnB w="12700">
                      <a:solidFill>
                        <a:srgbClr val="FFFFFF"/>
                      </a:solidFill>
                    </a:lnB>
                    <a:solidFill>
                      <a:srgbClr val="9BBB59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lnSpc>
                          <a:spcPct val="150000"/>
                        </a:lnSpc>
                        <a:defRPr sz="1800"/>
                      </a:pPr>
                      <a:r>
                        <a:rPr sz="2200">
                          <a:solidFill>
                            <a:schemeClr val="accent3">
                              <a:hueOff val="914338"/>
                              <a:satOff val="31515"/>
                              <a:lumOff val="-30790"/>
                            </a:schemeClr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Από 15.01.2021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FFFFFF"/>
                      </a:solidFill>
                    </a:lnL>
                    <a:lnR w="12700">
                      <a:solidFill>
                        <a:srgbClr val="FFFFFF"/>
                      </a:solidFill>
                    </a:lnR>
                    <a:lnT w="12700">
                      <a:solidFill>
                        <a:srgbClr val="FFFFFF"/>
                      </a:solidFill>
                    </a:lnT>
                    <a:lnB w="12700">
                      <a:solidFill>
                        <a:srgbClr val="FFFFFF"/>
                      </a:solidFill>
                    </a:lnB>
                    <a:solidFill>
                      <a:srgbClr val="FFFFFF"/>
                    </a:solidFill>
                  </a:tcPr>
                </a:tc>
              </a:tr>
              <a:tr h="512532">
                <a:tc>
                  <a:txBody>
                    <a:bodyPr/>
                    <a:lstStyle/>
                    <a:p>
                      <a:pPr algn="l" defTabSz="914400">
                        <a:lnSpc>
                          <a:spcPct val="150000"/>
                        </a:lnSpc>
                        <a:defRPr sz="1800" b="0"/>
                      </a:pPr>
                      <a:r>
                        <a:rPr sz="2000" b="1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Θεσσαλίας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FFFFFF"/>
                      </a:solidFill>
                    </a:lnL>
                    <a:lnR w="12700">
                      <a:solidFill>
                        <a:srgbClr val="FFFFFF"/>
                      </a:solidFill>
                    </a:lnR>
                    <a:lnT w="12700">
                      <a:solidFill>
                        <a:srgbClr val="FFFFFF"/>
                      </a:solidFill>
                    </a:lnT>
                    <a:lnB w="12700">
                      <a:solidFill>
                        <a:srgbClr val="FFFFFF"/>
                      </a:solidFill>
                    </a:lnB>
                    <a:solidFill>
                      <a:srgbClr val="9BBB59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lnSpc>
                          <a:spcPct val="150000"/>
                        </a:lnSpc>
                        <a:defRPr sz="1800"/>
                      </a:pPr>
                      <a:r>
                        <a:rPr sz="2200">
                          <a:solidFill>
                            <a:schemeClr val="accent3">
                              <a:hueOff val="914338"/>
                              <a:satOff val="31515"/>
                              <a:lumOff val="-30790"/>
                            </a:schemeClr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Από 20.01.2021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FFFFFF"/>
                      </a:solidFill>
                    </a:lnL>
                    <a:lnR w="12700">
                      <a:solidFill>
                        <a:srgbClr val="FFFFFF"/>
                      </a:solidFill>
                    </a:lnR>
                    <a:lnT w="12700">
                      <a:solidFill>
                        <a:srgbClr val="FFFFFF"/>
                      </a:solidFill>
                    </a:lnT>
                    <a:lnB w="12700">
                      <a:solidFill>
                        <a:srgbClr val="FFFFFF"/>
                      </a:solidFill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18" name="Table"/>
          <p:cNvGraphicFramePr/>
          <p:nvPr/>
        </p:nvGraphicFramePr>
        <p:xfrm>
          <a:off x="2609019" y="7733745"/>
          <a:ext cx="6950106" cy="527222"/>
        </p:xfrm>
        <a:graphic>
          <a:graphicData uri="http://schemas.openxmlformats.org/drawingml/2006/table">
            <a:tbl>
              <a:tblPr firstCol="1" bandRow="1">
                <a:tableStyleId>{4C3C2611-4C71-4FC5-86AE-919BDF0F9419}</a:tableStyleId>
              </a:tblPr>
              <a:tblGrid>
                <a:gridCol w="3768138"/>
                <a:gridCol w="3181968"/>
              </a:tblGrid>
              <a:tr h="527222">
                <a:tc>
                  <a:txBody>
                    <a:bodyPr/>
                    <a:lstStyle/>
                    <a:p>
                      <a:pPr algn="just" defTabSz="914400">
                        <a:lnSpc>
                          <a:spcPct val="150000"/>
                        </a:lnSpc>
                        <a:defRPr sz="1800" b="0"/>
                      </a:pPr>
                      <a:r>
                        <a:rPr sz="2000" b="1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Πολυκατοικίες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FFFFFF"/>
                      </a:solidFill>
                    </a:lnL>
                    <a:lnR w="12700">
                      <a:solidFill>
                        <a:srgbClr val="FFFFFF"/>
                      </a:solidFill>
                    </a:lnR>
                    <a:lnT w="12700">
                      <a:solidFill>
                        <a:srgbClr val="FFFFFF"/>
                      </a:solidFill>
                    </a:lnT>
                    <a:lnB w="12700">
                      <a:solidFill>
                        <a:srgbClr val="FFFFFF"/>
                      </a:solidFill>
                    </a:lnB>
                    <a:solidFill>
                      <a:srgbClr val="9BBB59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lnSpc>
                          <a:spcPct val="150000"/>
                        </a:lnSpc>
                        <a:defRPr sz="1800"/>
                      </a:pPr>
                      <a:r>
                        <a:rPr sz="2200">
                          <a:solidFill>
                            <a:schemeClr val="accent3">
                              <a:hueOff val="914338"/>
                              <a:satOff val="31515"/>
                              <a:lumOff val="-30790"/>
                            </a:schemeClr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Από 18.01.2021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FFFFFF"/>
                      </a:solidFill>
                    </a:lnL>
                    <a:lnR w="12700">
                      <a:solidFill>
                        <a:srgbClr val="FFFFFF"/>
                      </a:solidFill>
                    </a:lnR>
                    <a:lnT w="12700">
                      <a:solidFill>
                        <a:srgbClr val="FFFFFF"/>
                      </a:solidFill>
                    </a:lnT>
                    <a:lnB w="12700">
                      <a:solidFill>
                        <a:srgbClr val="FFFFFF"/>
                      </a:solidFill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Θέση αριθμού διαφάνειας 4"/>
          <p:cNvSpPr txBox="1">
            <a:spLocks noGrp="1"/>
          </p:cNvSpPr>
          <p:nvPr>
            <p:ph type="sldNum" sz="quarter" idx="2"/>
          </p:nvPr>
        </p:nvSpPr>
        <p:spPr>
          <a:xfrm>
            <a:off x="12108823" y="9114112"/>
            <a:ext cx="245738" cy="371349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/>
          <a:p>
            <a:fld id="{86CB4B4D-7CA3-9044-876B-883B54F8677D}" type="slidenum">
              <a:t>6</a:t>
            </a:fld>
            <a:endParaRPr/>
          </a:p>
        </p:txBody>
      </p:sp>
      <p:sp>
        <p:nvSpPr>
          <p:cNvPr id="221" name="Title 1"/>
          <p:cNvSpPr txBox="1"/>
          <p:nvPr/>
        </p:nvSpPr>
        <p:spPr>
          <a:xfrm>
            <a:off x="665135" y="609818"/>
            <a:ext cx="12441260" cy="59994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65023" tIns="65023" rIns="65023" bIns="65023" anchor="ctr">
            <a:spAutoFit/>
          </a:bodyPr>
          <a:lstStyle/>
          <a:p>
            <a:pPr marL="487680" indent="-487680" algn="l" defTabSz="1300480">
              <a:spcBef>
                <a:spcPts val="800"/>
              </a:spcBef>
              <a:defRPr sz="3000" b="1">
                <a:solidFill>
                  <a:schemeClr val="accent3">
                    <a:hueOff val="914338"/>
                    <a:satOff val="31515"/>
                    <a:lumOff val="-30790"/>
                  </a:schemeClr>
                </a:solidFill>
                <a:latin typeface="Calibri"/>
                <a:ea typeface="Calibri"/>
                <a:cs typeface="Calibri"/>
                <a:sym typeface="Calibri"/>
              </a:defRPr>
            </a:pPr>
            <a:r>
              <a:t>Η νέα προσέγγιση: Κίνητρα</a:t>
            </a:r>
          </a:p>
        </p:txBody>
      </p:sp>
      <p:sp>
        <p:nvSpPr>
          <p:cNvPr id="222" name="Ορθογώνιο 8"/>
          <p:cNvSpPr/>
          <p:nvPr/>
        </p:nvSpPr>
        <p:spPr>
          <a:xfrm>
            <a:off x="-1" y="1517226"/>
            <a:ext cx="13004802" cy="108374"/>
          </a:xfrm>
          <a:prstGeom prst="rect">
            <a:avLst/>
          </a:prstGeom>
          <a:solidFill>
            <a:srgbClr val="00B050"/>
          </a:solidFill>
          <a:ln w="12700">
            <a:miter lim="400000"/>
          </a:ln>
        </p:spPr>
        <p:txBody>
          <a:bodyPr lIns="65023" tIns="65023" rIns="65023" bIns="65023" anchor="ctr"/>
          <a:lstStyle/>
          <a:p>
            <a:pPr defTabSz="1300480">
              <a:defRPr sz="24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pPr>
            <a:endParaRPr/>
          </a:p>
        </p:txBody>
      </p:sp>
      <p:pic>
        <p:nvPicPr>
          <p:cNvPr id="223" name="Picture 2" descr="Picture 2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1470970" y="541330"/>
            <a:ext cx="1533831" cy="736925"/>
          </a:xfrm>
          <a:prstGeom prst="rect">
            <a:avLst/>
          </a:prstGeom>
          <a:ln w="12700">
            <a:miter lim="400000"/>
          </a:ln>
        </p:spPr>
      </p:pic>
      <p:graphicFrame>
        <p:nvGraphicFramePr>
          <p:cNvPr id="224" name="Table 4"/>
          <p:cNvGraphicFramePr/>
          <p:nvPr/>
        </p:nvGraphicFramePr>
        <p:xfrm>
          <a:off x="473744" y="2275839"/>
          <a:ext cx="12233489" cy="3413255"/>
        </p:xfrm>
        <a:graphic>
          <a:graphicData uri="http://schemas.openxmlformats.org/drawingml/2006/table">
            <a:tbl>
              <a:tblPr firstRow="1" firstCol="1">
                <a:tableStyleId>{4C3C2611-4C71-4FC5-86AE-919BDF0F9419}</a:tableStyleId>
              </a:tblPr>
              <a:tblGrid>
                <a:gridCol w="678173"/>
                <a:gridCol w="2574617"/>
                <a:gridCol w="3451771"/>
                <a:gridCol w="2787816"/>
                <a:gridCol w="2741112"/>
              </a:tblGrid>
              <a:tr h="926599">
                <a:tc>
                  <a:txBody>
                    <a:bodyPr/>
                    <a:lstStyle/>
                    <a:p>
                      <a:pPr algn="just" defTabSz="1300480">
                        <a:lnSpc>
                          <a:spcPct val="150000"/>
                        </a:lnSpc>
                        <a:spcBef>
                          <a:spcPts val="500"/>
                        </a:spcBef>
                        <a:defRPr sz="1800" b="0"/>
                      </a:pPr>
                      <a:r>
                        <a:rPr b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</a:p>
                  </a:txBody>
                  <a:tcPr marL="9525" marR="9525" marT="9525" marB="9525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solidFill>
                        <a:srgbClr val="9BBB59"/>
                      </a:solidFill>
                    </a:lnT>
                    <a:lnB w="12700">
                      <a:solidFill>
                        <a:srgbClr val="9BBB59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defTabSz="1300480">
                        <a:lnSpc>
                          <a:spcPct val="150000"/>
                        </a:lnSpc>
                        <a:spcBef>
                          <a:spcPts val="500"/>
                        </a:spcBef>
                        <a:defRPr sz="1800" b="0"/>
                      </a:pPr>
                      <a:r>
                        <a:rPr b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Ατομικό
Εισόδημα</a:t>
                      </a:r>
                    </a:p>
                  </a:txBody>
                  <a:tcPr marL="9525" marR="9525" marT="9525" marB="9525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solidFill>
                        <a:srgbClr val="9BBB59"/>
                      </a:solidFill>
                    </a:lnT>
                    <a:lnB w="12700">
                      <a:solidFill>
                        <a:srgbClr val="9BBB59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defTabSz="1300480">
                        <a:lnSpc>
                          <a:spcPct val="150000"/>
                        </a:lnSpc>
                        <a:spcBef>
                          <a:spcPts val="500"/>
                        </a:spcBef>
                        <a:defRPr sz="1800" b="0"/>
                      </a:pPr>
                      <a:r>
                        <a:rPr b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Οικογενειακό
Εισόδημα</a:t>
                      </a:r>
                    </a:p>
                  </a:txBody>
                  <a:tcPr marL="9525" marR="9525" marT="9525" marB="9525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solidFill>
                        <a:srgbClr val="9BBB59"/>
                      </a:solidFill>
                    </a:lnT>
                    <a:lnB w="12700">
                      <a:solidFill>
                        <a:srgbClr val="9BBB59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defTabSz="1300480">
                        <a:lnSpc>
                          <a:spcPct val="150000"/>
                        </a:lnSpc>
                        <a:spcBef>
                          <a:spcPts val="500"/>
                        </a:spcBef>
                        <a:defRPr sz="1800" b="0"/>
                      </a:pPr>
                      <a:r>
                        <a:rPr b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Βασικό Ποσοστό Επιχορήγησης</a:t>
                      </a:r>
                    </a:p>
                  </a:txBody>
                  <a:tcPr marL="9525" marR="9525" marT="9525" marB="9525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solidFill>
                        <a:srgbClr val="9BBB59"/>
                      </a:solidFill>
                    </a:lnT>
                    <a:lnB w="12700">
                      <a:solidFill>
                        <a:srgbClr val="9BBB59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defTabSz="1300480">
                        <a:lnSpc>
                          <a:spcPct val="150000"/>
                        </a:lnSpc>
                        <a:spcBef>
                          <a:spcPts val="500"/>
                        </a:spcBef>
                        <a:defRPr sz="1800" b="0"/>
                      </a:pPr>
                      <a:r>
                        <a:rPr b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Μέγιστο Ποσοστό Επιχορήγησης</a:t>
                      </a:r>
                    </a:p>
                  </a:txBody>
                  <a:tcPr marL="0" marR="0" marT="0" marB="0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solidFill>
                        <a:srgbClr val="9BBB59"/>
                      </a:solidFill>
                    </a:lnT>
                    <a:lnB w="12700">
                      <a:solidFill>
                        <a:srgbClr val="9BBB59"/>
                      </a:solidFill>
                    </a:lnB>
                  </a:tcPr>
                </a:tc>
              </a:tr>
              <a:tr h="353547">
                <a:tc>
                  <a:txBody>
                    <a:bodyPr/>
                    <a:lstStyle/>
                    <a:p>
                      <a:pPr algn="just" defTabSz="1300480">
                        <a:lnSpc>
                          <a:spcPct val="150000"/>
                        </a:lnSpc>
                        <a:spcBef>
                          <a:spcPts val="500"/>
                        </a:spcBef>
                        <a:defRPr sz="1800" b="0"/>
                      </a:pPr>
                      <a:r>
                        <a:rPr b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</a:t>
                      </a:r>
                    </a:p>
                  </a:txBody>
                  <a:tcPr marL="9525" marR="9525" marT="9525" marB="9525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solidFill>
                        <a:srgbClr val="9BBB59"/>
                      </a:solidFill>
                    </a:lnT>
                    <a:lnB w="12700">
                      <a:miter lim="400000"/>
                    </a:lnB>
                    <a:solidFill>
                      <a:srgbClr val="9BBB5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defTabSz="1300480">
                        <a:lnSpc>
                          <a:spcPct val="150000"/>
                        </a:lnSpc>
                        <a:spcBef>
                          <a:spcPts val="500"/>
                        </a:spcBef>
                        <a:defRPr sz="1800"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t>≤ 10.000</a:t>
                      </a:r>
                    </a:p>
                  </a:txBody>
                  <a:tcPr marL="9525" marR="9525" marT="9525" marB="9525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solidFill>
                        <a:srgbClr val="9BBB59"/>
                      </a:solidFill>
                    </a:lnT>
                    <a:lnB w="12700">
                      <a:miter lim="400000"/>
                    </a:lnB>
                    <a:solidFill>
                      <a:srgbClr val="9BBB5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defTabSz="1300480">
                        <a:lnSpc>
                          <a:spcPct val="150000"/>
                        </a:lnSpc>
                        <a:spcBef>
                          <a:spcPts val="500"/>
                        </a:spcBef>
                        <a:defRPr sz="1800"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t>≤ 20.000</a:t>
                      </a:r>
                    </a:p>
                  </a:txBody>
                  <a:tcPr marL="9525" marR="9525" marT="9525" marB="9525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solidFill>
                        <a:srgbClr val="9BBB59"/>
                      </a:solidFill>
                    </a:lnT>
                    <a:lnB w="12700">
                      <a:miter lim="400000"/>
                    </a:lnB>
                    <a:solidFill>
                      <a:srgbClr val="9BBB5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defTabSz="1300480">
                        <a:lnSpc>
                          <a:spcPct val="150000"/>
                        </a:lnSpc>
                        <a:spcBef>
                          <a:spcPts val="500"/>
                        </a:spcBef>
                        <a:defRPr sz="1800"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t>65%</a:t>
                      </a:r>
                    </a:p>
                  </a:txBody>
                  <a:tcPr marL="9525" marR="9525" marT="9525" marB="9525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solidFill>
                        <a:srgbClr val="9BBB59"/>
                      </a:solidFill>
                    </a:lnT>
                    <a:lnB w="12700">
                      <a:miter lim="400000"/>
                    </a:lnB>
                    <a:solidFill>
                      <a:srgbClr val="9BBB5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defTabSz="1300480">
                        <a:lnSpc>
                          <a:spcPct val="150000"/>
                        </a:lnSpc>
                        <a:spcBef>
                          <a:spcPts val="500"/>
                        </a:spcBef>
                        <a:defRPr sz="1800"/>
                      </a:pPr>
                      <a:r>
                        <a:rPr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95%</a:t>
                      </a:r>
                    </a:p>
                  </a:txBody>
                  <a:tcPr marL="0" marR="0" marT="0" marB="0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solidFill>
                        <a:srgbClr val="9BBB59"/>
                      </a:solidFill>
                    </a:lnT>
                    <a:lnB w="12700">
                      <a:miter lim="400000"/>
                    </a:lnB>
                    <a:solidFill>
                      <a:srgbClr val="9BBB59">
                        <a:alpha val="20000"/>
                      </a:srgbClr>
                    </a:solidFill>
                  </a:tcPr>
                </a:tc>
              </a:tr>
              <a:tr h="596442">
                <a:tc>
                  <a:txBody>
                    <a:bodyPr/>
                    <a:lstStyle/>
                    <a:p>
                      <a:pPr algn="just" defTabSz="1300480">
                        <a:lnSpc>
                          <a:spcPct val="150000"/>
                        </a:lnSpc>
                        <a:spcBef>
                          <a:spcPts val="500"/>
                        </a:spcBef>
                        <a:defRPr sz="1800" b="0"/>
                      </a:pPr>
                      <a:r>
                        <a:rPr b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</a:t>
                      </a:r>
                    </a:p>
                  </a:txBody>
                  <a:tcPr marL="9525" marR="9525" marT="9525" marB="9525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1300480">
                        <a:lnSpc>
                          <a:spcPct val="150000"/>
                        </a:lnSpc>
                        <a:spcBef>
                          <a:spcPts val="500"/>
                        </a:spcBef>
                        <a:defRPr sz="1800"/>
                      </a:pPr>
                      <a:r>
                        <a:rPr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&gt; 10.000 – 20.000</a:t>
                      </a:r>
                    </a:p>
                  </a:txBody>
                  <a:tcPr marL="9525" marR="9525" marT="9525" marB="9525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1300480">
                        <a:lnSpc>
                          <a:spcPct val="150000"/>
                        </a:lnSpc>
                        <a:spcBef>
                          <a:spcPts val="500"/>
                        </a:spcBef>
                        <a:defRPr sz="1800"/>
                      </a:pPr>
                      <a:r>
                        <a:rPr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&gt; 20.000 – 30.000</a:t>
                      </a:r>
                    </a:p>
                  </a:txBody>
                  <a:tcPr marL="9525" marR="9525" marT="9525" marB="9525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1300480">
                        <a:lnSpc>
                          <a:spcPct val="150000"/>
                        </a:lnSpc>
                        <a:spcBef>
                          <a:spcPts val="500"/>
                        </a:spcBef>
                        <a:defRPr sz="1800"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t>55%</a:t>
                      </a:r>
                    </a:p>
                  </a:txBody>
                  <a:tcPr marL="9525" marR="9525" marT="9525" marB="9525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1300480">
                        <a:lnSpc>
                          <a:spcPct val="150000"/>
                        </a:lnSpc>
                        <a:spcBef>
                          <a:spcPts val="500"/>
                        </a:spcBef>
                        <a:defRPr sz="1800"/>
                      </a:pPr>
                      <a:r>
                        <a:rPr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85%</a:t>
                      </a:r>
                    </a:p>
                  </a:txBody>
                  <a:tcPr marL="0" marR="0" marT="0" marB="0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</a:tr>
              <a:tr h="514577">
                <a:tc>
                  <a:txBody>
                    <a:bodyPr/>
                    <a:lstStyle/>
                    <a:p>
                      <a:pPr algn="just" defTabSz="1300480">
                        <a:lnSpc>
                          <a:spcPct val="150000"/>
                        </a:lnSpc>
                        <a:spcBef>
                          <a:spcPts val="500"/>
                        </a:spcBef>
                        <a:defRPr sz="1800" b="0"/>
                      </a:pPr>
                      <a:r>
                        <a:rPr b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</a:t>
                      </a:r>
                    </a:p>
                  </a:txBody>
                  <a:tcPr marL="9525" marR="9525" marT="9525" marB="9525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solidFill>
                      <a:srgbClr val="9BBB5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defTabSz="1300480">
                        <a:lnSpc>
                          <a:spcPct val="150000"/>
                        </a:lnSpc>
                        <a:spcBef>
                          <a:spcPts val="500"/>
                        </a:spcBef>
                        <a:defRPr sz="1800"/>
                      </a:pPr>
                      <a:r>
                        <a:rPr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&gt; 20.000 – 30.000</a:t>
                      </a:r>
                    </a:p>
                  </a:txBody>
                  <a:tcPr marL="9525" marR="9525" marT="9525" marB="9525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solidFill>
                      <a:srgbClr val="9BBB5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defTabSz="1300480">
                        <a:lnSpc>
                          <a:spcPct val="150000"/>
                        </a:lnSpc>
                        <a:spcBef>
                          <a:spcPts val="500"/>
                        </a:spcBef>
                        <a:defRPr sz="1800"/>
                      </a:pPr>
                      <a:r>
                        <a:rPr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&gt; 30.000 – 40.000</a:t>
                      </a:r>
                    </a:p>
                  </a:txBody>
                  <a:tcPr marL="9525" marR="9525" marT="9525" marB="9525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solidFill>
                      <a:srgbClr val="9BBB5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defTabSz="1300480">
                        <a:lnSpc>
                          <a:spcPct val="150000"/>
                        </a:lnSpc>
                        <a:spcBef>
                          <a:spcPts val="500"/>
                        </a:spcBef>
                        <a:defRPr sz="1800"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t>50%</a:t>
                      </a:r>
                    </a:p>
                  </a:txBody>
                  <a:tcPr marL="9525" marR="9525" marT="9525" marB="9525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solidFill>
                      <a:srgbClr val="9BBB5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defTabSz="1300480">
                        <a:lnSpc>
                          <a:spcPct val="150000"/>
                        </a:lnSpc>
                        <a:spcBef>
                          <a:spcPts val="500"/>
                        </a:spcBef>
                        <a:defRPr sz="1800"/>
                      </a:pPr>
                      <a:r>
                        <a:rPr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80%</a:t>
                      </a:r>
                    </a:p>
                  </a:txBody>
                  <a:tcPr marL="0" marR="0" marT="0" marB="0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solidFill>
                      <a:srgbClr val="9BBB59">
                        <a:alpha val="20000"/>
                      </a:srgbClr>
                    </a:solidFill>
                  </a:tcPr>
                </a:tc>
              </a:tr>
              <a:tr h="514577">
                <a:tc>
                  <a:txBody>
                    <a:bodyPr/>
                    <a:lstStyle/>
                    <a:p>
                      <a:pPr algn="just" defTabSz="1300480">
                        <a:lnSpc>
                          <a:spcPct val="150000"/>
                        </a:lnSpc>
                        <a:spcBef>
                          <a:spcPts val="500"/>
                        </a:spcBef>
                        <a:defRPr sz="1800" b="0"/>
                      </a:pPr>
                      <a:r>
                        <a:rPr b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4</a:t>
                      </a:r>
                    </a:p>
                  </a:txBody>
                  <a:tcPr marL="9525" marR="9525" marT="9525" marB="9525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1300480">
                        <a:lnSpc>
                          <a:spcPct val="150000"/>
                        </a:lnSpc>
                        <a:spcBef>
                          <a:spcPts val="500"/>
                        </a:spcBef>
                        <a:defRPr sz="1800"/>
                      </a:pPr>
                      <a:r>
                        <a:rPr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&gt; 30.000 – 50.000</a:t>
                      </a:r>
                    </a:p>
                  </a:txBody>
                  <a:tcPr marL="9525" marR="9525" marT="9525" marB="9525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1300480">
                        <a:lnSpc>
                          <a:spcPct val="150000"/>
                        </a:lnSpc>
                        <a:spcBef>
                          <a:spcPts val="500"/>
                        </a:spcBef>
                        <a:defRPr sz="1800"/>
                      </a:pPr>
                      <a:r>
                        <a:rPr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&gt; 40.000 – 70.000</a:t>
                      </a:r>
                    </a:p>
                  </a:txBody>
                  <a:tcPr marL="9525" marR="9525" marT="9525" marB="9525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1300480">
                        <a:lnSpc>
                          <a:spcPct val="150000"/>
                        </a:lnSpc>
                        <a:spcBef>
                          <a:spcPts val="500"/>
                        </a:spcBef>
                        <a:defRPr sz="1800"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t>45%</a:t>
                      </a:r>
                    </a:p>
                  </a:txBody>
                  <a:tcPr marL="9525" marR="9525" marT="9525" marB="9525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1300480">
                        <a:lnSpc>
                          <a:spcPct val="150000"/>
                        </a:lnSpc>
                        <a:spcBef>
                          <a:spcPts val="500"/>
                        </a:spcBef>
                        <a:defRPr sz="1800"/>
                      </a:pPr>
                      <a:r>
                        <a:rPr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75%</a:t>
                      </a:r>
                    </a:p>
                  </a:txBody>
                  <a:tcPr marL="0" marR="0" marT="0" marB="0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</a:tr>
              <a:tr h="358945">
                <a:tc>
                  <a:txBody>
                    <a:bodyPr/>
                    <a:lstStyle/>
                    <a:p>
                      <a:pPr algn="just" defTabSz="1300480">
                        <a:lnSpc>
                          <a:spcPct val="150000"/>
                        </a:lnSpc>
                        <a:spcBef>
                          <a:spcPts val="500"/>
                        </a:spcBef>
                        <a:defRPr sz="1800" b="0"/>
                      </a:pPr>
                      <a:r>
                        <a:rPr b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5</a:t>
                      </a:r>
                    </a:p>
                  </a:txBody>
                  <a:tcPr marL="9525" marR="9525" marT="9525" marB="9525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solidFill>
                        <a:srgbClr val="9BBB59"/>
                      </a:solidFill>
                    </a:lnB>
                    <a:solidFill>
                      <a:srgbClr val="9BBB5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defTabSz="1300480">
                        <a:lnSpc>
                          <a:spcPct val="150000"/>
                        </a:lnSpc>
                        <a:spcBef>
                          <a:spcPts val="500"/>
                        </a:spcBef>
                        <a:defRPr sz="1800"/>
                      </a:pPr>
                      <a:r>
                        <a:rPr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&gt; 50.000 – 90.000</a:t>
                      </a:r>
                    </a:p>
                  </a:txBody>
                  <a:tcPr marL="9525" marR="9525" marT="9525" marB="9525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solidFill>
                        <a:srgbClr val="9BBB59"/>
                      </a:solidFill>
                    </a:lnB>
                    <a:solidFill>
                      <a:srgbClr val="9BBB5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defTabSz="1300480">
                        <a:lnSpc>
                          <a:spcPct val="150000"/>
                        </a:lnSpc>
                        <a:spcBef>
                          <a:spcPts val="500"/>
                        </a:spcBef>
                        <a:defRPr sz="1800"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t>&gt; 70.000 – 120.000</a:t>
                      </a:r>
                    </a:p>
                  </a:txBody>
                  <a:tcPr marL="9525" marR="9525" marT="9525" marB="9525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solidFill>
                        <a:srgbClr val="9BBB59"/>
                      </a:solidFill>
                    </a:lnB>
                    <a:solidFill>
                      <a:srgbClr val="9BBB5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defTabSz="1300480">
                        <a:lnSpc>
                          <a:spcPct val="150000"/>
                        </a:lnSpc>
                        <a:spcBef>
                          <a:spcPts val="500"/>
                        </a:spcBef>
                        <a:defRPr sz="1800"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t>35%</a:t>
                      </a:r>
                    </a:p>
                  </a:txBody>
                  <a:tcPr marL="9525" marR="9525" marT="9525" marB="9525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solidFill>
                        <a:srgbClr val="9BBB59"/>
                      </a:solidFill>
                    </a:lnB>
                    <a:solidFill>
                      <a:srgbClr val="9BBB5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defTabSz="1300480">
                        <a:lnSpc>
                          <a:spcPct val="150000"/>
                        </a:lnSpc>
                        <a:spcBef>
                          <a:spcPts val="500"/>
                        </a:spcBef>
                        <a:defRPr sz="1800"/>
                      </a:pPr>
                      <a:r>
                        <a:rPr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65%</a:t>
                      </a:r>
                    </a:p>
                  </a:txBody>
                  <a:tcPr marL="0" marR="0" marT="0" marB="0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solidFill>
                        <a:srgbClr val="9BBB59"/>
                      </a:solidFill>
                    </a:lnB>
                    <a:solidFill>
                      <a:srgbClr val="9BBB59">
                        <a:alpha val="20000"/>
                      </a:srgb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25" name="Table 6"/>
          <p:cNvGraphicFramePr/>
          <p:nvPr/>
        </p:nvGraphicFramePr>
        <p:xfrm>
          <a:off x="473744" y="6068906"/>
          <a:ext cx="12233487" cy="1766570"/>
        </p:xfrm>
        <a:graphic>
          <a:graphicData uri="http://schemas.openxmlformats.org/drawingml/2006/table">
            <a:tbl>
              <a:tblPr firstRow="1" firstCol="1">
                <a:tableStyleId>{4C3C2611-4C71-4FC5-86AE-919BDF0F9419}</a:tableStyleId>
              </a:tblPr>
              <a:tblGrid>
                <a:gridCol w="719382"/>
                <a:gridCol w="3905218"/>
                <a:gridCol w="4910324"/>
                <a:gridCol w="2698563"/>
              </a:tblGrid>
              <a:tr h="802498">
                <a:tc>
                  <a:txBody>
                    <a:bodyPr/>
                    <a:lstStyle/>
                    <a:p>
                      <a:pPr algn="just" defTabSz="1300480">
                        <a:lnSpc>
                          <a:spcPct val="150000"/>
                        </a:lnSpc>
                        <a:spcBef>
                          <a:spcPts val="500"/>
                        </a:spcBef>
                        <a:defRPr sz="1800" b="0"/>
                      </a:pPr>
                      <a:r>
                        <a:rPr b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</a:p>
                  </a:txBody>
                  <a:tcPr marL="9525" marR="9525" marT="9525" marB="9525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solidFill>
                        <a:srgbClr val="9BBB59"/>
                      </a:solidFill>
                    </a:lnT>
                    <a:lnB w="12700">
                      <a:solidFill>
                        <a:srgbClr val="9BBB59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defTabSz="1300480">
                        <a:lnSpc>
                          <a:spcPct val="150000"/>
                        </a:lnSpc>
                        <a:spcBef>
                          <a:spcPts val="500"/>
                        </a:spcBef>
                        <a:defRPr sz="1800" b="0"/>
                      </a:pPr>
                      <a:r>
                        <a:rPr b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Πολυκατοικία</a:t>
                      </a:r>
                    </a:p>
                  </a:txBody>
                  <a:tcPr marL="9525" marR="9525" marT="9525" marB="9525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solidFill>
                        <a:srgbClr val="9BBB59"/>
                      </a:solidFill>
                    </a:lnT>
                    <a:lnB w="12700">
                      <a:solidFill>
                        <a:srgbClr val="9BBB59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defTabSz="1300480">
                        <a:lnSpc>
                          <a:spcPct val="150000"/>
                        </a:lnSpc>
                        <a:spcBef>
                          <a:spcPts val="500"/>
                        </a:spcBef>
                        <a:defRPr sz="1800"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t>Βασικό ποσοστό  επιχορήγησης </a:t>
                      </a:r>
                    </a:p>
                    <a:p>
                      <a:pPr defTabSz="1300480">
                        <a:lnSpc>
                          <a:spcPct val="150000"/>
                        </a:lnSpc>
                        <a:spcBef>
                          <a:spcPts val="500"/>
                        </a:spcBef>
                        <a:defRPr sz="1800"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t>(ανεξάρτητο από εισοδ. κατηγορίες)</a:t>
                      </a:r>
                    </a:p>
                  </a:txBody>
                  <a:tcPr marL="9525" marR="9525" marT="9525" marB="9525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solidFill>
                        <a:srgbClr val="9BBB59"/>
                      </a:solidFill>
                    </a:lnT>
                    <a:lnB w="12700">
                      <a:solidFill>
                        <a:srgbClr val="9BBB59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defTabSz="1300480">
                        <a:lnSpc>
                          <a:spcPct val="150000"/>
                        </a:lnSpc>
                        <a:spcBef>
                          <a:spcPts val="500"/>
                        </a:spcBef>
                        <a:defRPr sz="1800" b="0"/>
                      </a:pPr>
                      <a:r>
                        <a:rPr b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Μέγιστο Ποσοστό Επιχορήγησης</a:t>
                      </a:r>
                    </a:p>
                  </a:txBody>
                  <a:tcPr marL="0" marR="0" marT="0" marB="0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solidFill>
                        <a:srgbClr val="9BBB59"/>
                      </a:solidFill>
                    </a:lnT>
                    <a:lnB w="12700">
                      <a:solidFill>
                        <a:srgbClr val="9BBB59"/>
                      </a:solidFill>
                    </a:lnB>
                  </a:tcPr>
                </a:tc>
              </a:tr>
              <a:tr h="311150">
                <a:tc>
                  <a:txBody>
                    <a:bodyPr/>
                    <a:lstStyle/>
                    <a:p>
                      <a:pPr algn="just" defTabSz="1300480">
                        <a:lnSpc>
                          <a:spcPct val="150000"/>
                        </a:lnSpc>
                        <a:spcBef>
                          <a:spcPts val="500"/>
                        </a:spcBef>
                        <a:defRPr sz="1800" b="0"/>
                      </a:pPr>
                      <a:r>
                        <a:rPr b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</a:t>
                      </a:r>
                    </a:p>
                  </a:txBody>
                  <a:tcPr marL="9525" marR="9525" marT="9525" marB="9525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solidFill>
                        <a:srgbClr val="9BBB59"/>
                      </a:solidFill>
                    </a:lnT>
                    <a:lnB w="12700">
                      <a:miter lim="400000"/>
                    </a:lnB>
                    <a:solidFill>
                      <a:srgbClr val="9BBB5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defTabSz="1300480">
                        <a:lnSpc>
                          <a:spcPct val="150000"/>
                        </a:lnSpc>
                        <a:spcBef>
                          <a:spcPts val="500"/>
                        </a:spcBef>
                        <a:defRPr sz="1800"/>
                      </a:pPr>
                      <a:r>
                        <a:rPr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Τύπου Α*</a:t>
                      </a:r>
                    </a:p>
                  </a:txBody>
                  <a:tcPr marL="9525" marR="9525" marT="9525" marB="9525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solidFill>
                        <a:srgbClr val="9BBB59"/>
                      </a:solidFill>
                    </a:lnT>
                    <a:lnB w="12700">
                      <a:miter lim="400000"/>
                    </a:lnB>
                    <a:solidFill>
                      <a:srgbClr val="9BBB5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defTabSz="1300480">
                        <a:lnSpc>
                          <a:spcPct val="150000"/>
                        </a:lnSpc>
                        <a:spcBef>
                          <a:spcPts val="500"/>
                        </a:spcBef>
                        <a:defRPr sz="1800"/>
                      </a:pPr>
                      <a:r>
                        <a:rPr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60%</a:t>
                      </a:r>
                    </a:p>
                  </a:txBody>
                  <a:tcPr marL="9525" marR="9525" marT="9525" marB="9525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solidFill>
                        <a:srgbClr val="9BBB59"/>
                      </a:solidFill>
                    </a:lnT>
                    <a:lnB w="12700">
                      <a:miter lim="400000"/>
                    </a:lnB>
                    <a:solidFill>
                      <a:srgbClr val="9BBB5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defTabSz="1300480">
                        <a:lnSpc>
                          <a:spcPct val="150000"/>
                        </a:lnSpc>
                        <a:spcBef>
                          <a:spcPts val="500"/>
                        </a:spcBef>
                        <a:defRPr sz="1800"/>
                      </a:pPr>
                      <a:r>
                        <a:rPr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90%</a:t>
                      </a:r>
                    </a:p>
                  </a:txBody>
                  <a:tcPr marL="0" marR="0" marT="0" marB="0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solidFill>
                        <a:srgbClr val="9BBB59"/>
                      </a:solidFill>
                    </a:lnT>
                    <a:lnB w="12700">
                      <a:miter lim="400000"/>
                    </a:lnB>
                    <a:solidFill>
                      <a:srgbClr val="9BBB59">
                        <a:alpha val="20000"/>
                      </a:srgbClr>
                    </a:solidFill>
                  </a:tcPr>
                </a:tc>
              </a:tr>
              <a:tr h="311150">
                <a:tc>
                  <a:txBody>
                    <a:bodyPr/>
                    <a:lstStyle/>
                    <a:p>
                      <a:pPr algn="just" defTabSz="1300480">
                        <a:lnSpc>
                          <a:spcPct val="150000"/>
                        </a:lnSpc>
                        <a:spcBef>
                          <a:spcPts val="500"/>
                        </a:spcBef>
                        <a:defRPr sz="1800" b="0"/>
                      </a:pPr>
                      <a:r>
                        <a:rPr b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</a:t>
                      </a:r>
                    </a:p>
                  </a:txBody>
                  <a:tcPr marL="9525" marR="9525" marT="9525" marB="9525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solidFill>
                        <a:srgbClr val="9BBB59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defTabSz="1300480">
                        <a:lnSpc>
                          <a:spcPct val="150000"/>
                        </a:lnSpc>
                        <a:spcBef>
                          <a:spcPts val="500"/>
                        </a:spcBef>
                        <a:defRPr sz="1800"/>
                      </a:pPr>
                      <a:r>
                        <a:rPr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Τύπου Β**</a:t>
                      </a:r>
                    </a:p>
                  </a:txBody>
                  <a:tcPr marL="9525" marR="9525" marT="9525" marB="9525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solidFill>
                        <a:srgbClr val="9BBB59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defTabSz="1300480">
                        <a:lnSpc>
                          <a:spcPct val="150000"/>
                        </a:lnSpc>
                        <a:spcBef>
                          <a:spcPts val="500"/>
                        </a:spcBef>
                        <a:defRPr sz="1800"/>
                      </a:pPr>
                      <a:r>
                        <a:rPr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60%</a:t>
                      </a:r>
                    </a:p>
                  </a:txBody>
                  <a:tcPr marL="9525" marR="9525" marT="9525" marB="9525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solidFill>
                        <a:srgbClr val="9BBB59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defTabSz="1300480">
                        <a:lnSpc>
                          <a:spcPct val="150000"/>
                        </a:lnSpc>
                        <a:spcBef>
                          <a:spcPts val="500"/>
                        </a:spcBef>
                        <a:defRPr sz="1800"/>
                      </a:pPr>
                      <a:r>
                        <a:rPr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80%</a:t>
                      </a:r>
                    </a:p>
                  </a:txBody>
                  <a:tcPr marL="0" marR="0" marT="0" marB="0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solidFill>
                        <a:srgbClr val="9BBB59"/>
                      </a:solidFill>
                    </a:lnB>
                  </a:tcPr>
                </a:tc>
              </a:tr>
            </a:tbl>
          </a:graphicData>
        </a:graphic>
      </p:graphicFrame>
      <p:sp>
        <p:nvSpPr>
          <p:cNvPr id="226" name="Content Placeholder 2"/>
          <p:cNvSpPr txBox="1"/>
          <p:nvPr/>
        </p:nvSpPr>
        <p:spPr>
          <a:xfrm>
            <a:off x="432147" y="1647944"/>
            <a:ext cx="11750768" cy="469037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65023" tIns="65023" rIns="65023" bIns="65023">
            <a:normAutofit/>
          </a:bodyPr>
          <a:lstStyle/>
          <a:p>
            <a:pPr marL="235743" indent="-235743" algn="l" defTabSz="1300480">
              <a:lnSpc>
                <a:spcPct val="90000"/>
              </a:lnSpc>
              <a:buSzPct val="100000"/>
              <a:buFont typeface="Arial"/>
              <a:buChar char="•"/>
              <a:defRPr sz="22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pPr>
            <a:r>
              <a:t>Αυξημένο βασικό ποσοστό και ειδικά κίνητρα επιχορήγησης για έως και 95% ενίσχυση.</a:t>
            </a:r>
          </a:p>
          <a:p>
            <a:pPr marL="235743" indent="-235743" algn="l" defTabSz="1300480">
              <a:lnSpc>
                <a:spcPct val="90000"/>
              </a:lnSpc>
              <a:buSzPct val="100000"/>
              <a:buFont typeface="Arial"/>
              <a:buChar char="•"/>
              <a:defRPr sz="2200">
                <a:solidFill>
                  <a:srgbClr val="2F5597"/>
                </a:solidFill>
                <a:latin typeface="Roboto"/>
                <a:ea typeface="Roboto"/>
                <a:cs typeface="Roboto"/>
                <a:sym typeface="Roboto"/>
              </a:defRPr>
            </a:pPr>
            <a:endParaRPr/>
          </a:p>
          <a:p>
            <a:pPr marL="235743" indent="-235743" algn="l" defTabSz="1300480">
              <a:lnSpc>
                <a:spcPct val="90000"/>
              </a:lnSpc>
              <a:buSzPct val="100000"/>
              <a:buFont typeface="Arial"/>
              <a:buChar char="•"/>
              <a:defRPr sz="2200" i="1">
                <a:solidFill>
                  <a:srgbClr val="2F5597"/>
                </a:solidFill>
                <a:latin typeface="Roboto"/>
                <a:ea typeface="Roboto"/>
                <a:cs typeface="Roboto"/>
                <a:sym typeface="Roboto"/>
              </a:defRPr>
            </a:pPr>
            <a:endParaRPr/>
          </a:p>
        </p:txBody>
      </p:sp>
      <p:sp>
        <p:nvSpPr>
          <p:cNvPr id="227" name="TextBox 1"/>
          <p:cNvSpPr txBox="1"/>
          <p:nvPr/>
        </p:nvSpPr>
        <p:spPr>
          <a:xfrm>
            <a:off x="538768" y="7878651"/>
            <a:ext cx="11899394" cy="152704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65023" tIns="65023" rIns="65023" bIns="65023">
            <a:spAutoFit/>
          </a:bodyPr>
          <a:lstStyle/>
          <a:p>
            <a:pPr algn="l" defTabSz="1300480">
              <a:defRPr sz="1800" i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pPr>
            <a:r>
              <a:t>*Υποβάλλεται συνδυαστικά από αιτήσεις των διαμερισμάτων μιας πολυκατοικίας όπου δηλώνουν ότι επιθυμούν πέρα από τις δικές τους παρεμβάσεις να πραγματοποιήσουν και κοινόχρηστες </a:t>
            </a:r>
          </a:p>
          <a:p>
            <a:pPr algn="l" defTabSz="1300480">
              <a:def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pPr>
            <a:endParaRPr/>
          </a:p>
          <a:p>
            <a:pPr algn="l" defTabSz="1300480">
              <a:defRPr sz="1800" i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pPr>
            <a:r>
              <a:t>**Ειδική αίτηση όπου δίνει τη δυνατότητα για υλοποίηση μόνο κοινόχρηστων παρεμβάσεων σε μια πολυκατοικία</a:t>
            </a:r>
          </a:p>
        </p:txBody>
      </p:sp>
    </p:spTree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Θέση αριθμού διαφάνειας 4"/>
          <p:cNvSpPr txBox="1">
            <a:spLocks noGrp="1"/>
          </p:cNvSpPr>
          <p:nvPr>
            <p:ph type="sldNum" sz="quarter" idx="2"/>
          </p:nvPr>
        </p:nvSpPr>
        <p:spPr>
          <a:xfrm>
            <a:off x="12108823" y="9114112"/>
            <a:ext cx="245738" cy="371349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/>
          <a:p>
            <a:fld id="{86CB4B4D-7CA3-9044-876B-883B54F8677D}" type="slidenum">
              <a:t>7</a:t>
            </a:fld>
            <a:endParaRPr/>
          </a:p>
        </p:txBody>
      </p:sp>
      <p:sp>
        <p:nvSpPr>
          <p:cNvPr id="230" name="Content Placeholder 2"/>
          <p:cNvSpPr txBox="1"/>
          <p:nvPr/>
        </p:nvSpPr>
        <p:spPr>
          <a:xfrm>
            <a:off x="507500" y="2275571"/>
            <a:ext cx="11989800" cy="660008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65023" tIns="65023" rIns="65023" bIns="65023">
            <a:normAutofit/>
          </a:bodyPr>
          <a:lstStyle/>
          <a:p>
            <a:pPr marL="226313" indent="-226313" algn="l" defTabSz="1248460">
              <a:lnSpc>
                <a:spcPct val="90000"/>
              </a:lnSpc>
              <a:buSzPct val="100000"/>
              <a:buFont typeface="Arial"/>
              <a:buChar char="•"/>
              <a:defRPr sz="2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pPr>
            <a:r>
              <a:t>Αυξημένο βασικό ποσοστό και ειδικά κίνητρα επιχορήγησης, για έως και 95% ενίσχυση.</a:t>
            </a:r>
          </a:p>
          <a:p>
            <a:pPr algn="l" defTabSz="1248460">
              <a:lnSpc>
                <a:spcPct val="90000"/>
              </a:lnSpc>
              <a:defRPr sz="2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pPr>
            <a:endParaRPr/>
          </a:p>
          <a:p>
            <a:pPr marL="219455" indent="-219455" algn="l" defTabSz="1248460">
              <a:lnSpc>
                <a:spcPct val="90000"/>
              </a:lnSpc>
              <a:buSzPct val="100000"/>
              <a:buFont typeface="Arial"/>
              <a:buChar char="•"/>
              <a:defRPr sz="2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pPr>
            <a:r>
              <a:t>Επί του βασικού ποσοστού επιχορήγησης, προστίθεται επιπλέον </a:t>
            </a:r>
            <a:r>
              <a:rPr b="1"/>
              <a:t>ειδική προσαύξηση 10% λόγω COVID – 19.</a:t>
            </a:r>
          </a:p>
          <a:p>
            <a:pPr marL="219455" indent="-219455" algn="l" defTabSz="1248460">
              <a:lnSpc>
                <a:spcPct val="90000"/>
              </a:lnSpc>
              <a:buSzPct val="100000"/>
              <a:buFont typeface="Arial"/>
              <a:buChar char="•"/>
              <a:defRPr sz="2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pPr>
            <a:endParaRPr b="1"/>
          </a:p>
          <a:p>
            <a:pPr marL="219455" indent="-219455" algn="l" defTabSz="1248460">
              <a:lnSpc>
                <a:spcPct val="90000"/>
              </a:lnSpc>
              <a:buSzPct val="100000"/>
              <a:buFont typeface="Arial"/>
              <a:buChar char="•"/>
              <a:defRPr sz="2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pPr>
            <a:r>
              <a:t>Σε κτίρια ενεργειακής κατηγορίας </a:t>
            </a:r>
            <a:r>
              <a:rPr b="1"/>
              <a:t>Η και Ζ </a:t>
            </a:r>
            <a:r>
              <a:t>(μονοκατοικίες, μεμονωμένα διαμερίσματα, πολυκατοικίες Τύπου Α), </a:t>
            </a:r>
            <a:r>
              <a:rPr b="1"/>
              <a:t>εφόσον επιτευχθεί αναβάθμιση σε τουλάχιστον Β’ ενεργειακή κατηγορία</a:t>
            </a:r>
            <a:r>
              <a:t>, προστίθεται ενεργειακό premium +10%.</a:t>
            </a:r>
            <a:r>
              <a:rPr i="1"/>
              <a:t> </a:t>
            </a:r>
          </a:p>
          <a:p>
            <a:pPr marL="219455" indent="-219455" algn="l" defTabSz="1248460">
              <a:lnSpc>
                <a:spcPct val="90000"/>
              </a:lnSpc>
              <a:buSzPct val="100000"/>
              <a:buFont typeface="Arial"/>
              <a:buChar char="•"/>
              <a:defRPr sz="2400" i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pPr>
            <a:endParaRPr i="1"/>
          </a:p>
          <a:p>
            <a:pPr marL="219455" indent="-219455" algn="l" defTabSz="1248460">
              <a:lnSpc>
                <a:spcPct val="90000"/>
              </a:lnSpc>
              <a:buSzPct val="100000"/>
              <a:buFont typeface="Arial"/>
              <a:buChar char="•"/>
              <a:defRPr sz="2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pPr>
            <a:r>
              <a:t>Ειδικά για τους δήμους που ανήκουν σε λιγνιτικές περιοχές, το βασικό ποσοστό επιχορήγησης, προσαυξάνεται κατά 10%.</a:t>
            </a:r>
          </a:p>
          <a:p>
            <a:pPr algn="l" defTabSz="1248460">
              <a:lnSpc>
                <a:spcPct val="90000"/>
              </a:lnSpc>
              <a:defRPr sz="2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pPr>
            <a:endParaRPr/>
          </a:p>
          <a:p>
            <a:pPr algn="l" defTabSz="1248460">
              <a:lnSpc>
                <a:spcPct val="90000"/>
              </a:lnSpc>
              <a:defRPr sz="2400" b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pPr>
            <a:r>
              <a:t>Ακόμα,</a:t>
            </a:r>
            <a:br/>
            <a:endParaRPr/>
          </a:p>
          <a:p>
            <a:pPr marL="219455" indent="-219455" algn="l" defTabSz="1248460">
              <a:lnSpc>
                <a:spcPct val="90000"/>
              </a:lnSpc>
              <a:buSzPct val="100000"/>
              <a:buFont typeface="Arial"/>
              <a:buChar char="•"/>
              <a:defRPr sz="2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pPr>
            <a:r>
              <a:t>Ανώτατος επιλέξιμος προϋπολογισμός συνολικών παρεμβάσεων 50.000€ ανά επιλέξιμη κατοικία ή 100.000€ ανά ΑΦΜ Ωφελούμενου Δικαιούχου</a:t>
            </a:r>
          </a:p>
          <a:p>
            <a:pPr marL="219455" indent="-219455" algn="l" defTabSz="1248460">
              <a:lnSpc>
                <a:spcPct val="90000"/>
              </a:lnSpc>
              <a:buSzPct val="100000"/>
              <a:buFont typeface="Arial"/>
              <a:buChar char="•"/>
              <a:defRPr sz="2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pPr>
            <a:endParaRPr/>
          </a:p>
          <a:p>
            <a:pPr marL="219455" indent="-219455" algn="l" defTabSz="1248460">
              <a:lnSpc>
                <a:spcPct val="90000"/>
              </a:lnSpc>
              <a:buSzPct val="100000"/>
              <a:buFont typeface="Arial"/>
              <a:buChar char="•"/>
              <a:defRPr sz="2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pPr>
            <a:r>
              <a:t>80.000€ ανώτατος επιλέξιμος προϋπολογισμός κοινόχρηστων παρεμβάσεων σε πολυκατοικίες.</a:t>
            </a:r>
          </a:p>
        </p:txBody>
      </p:sp>
      <p:sp>
        <p:nvSpPr>
          <p:cNvPr id="231" name="Title 1"/>
          <p:cNvSpPr txBox="1"/>
          <p:nvPr/>
        </p:nvSpPr>
        <p:spPr>
          <a:xfrm>
            <a:off x="543648" y="609818"/>
            <a:ext cx="12441260" cy="59994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65023" tIns="65023" rIns="65023" bIns="65023" anchor="ctr">
            <a:spAutoFit/>
          </a:bodyPr>
          <a:lstStyle/>
          <a:p>
            <a:pPr marL="487680" indent="-487680" algn="l" defTabSz="1300480">
              <a:spcBef>
                <a:spcPts val="800"/>
              </a:spcBef>
              <a:defRPr sz="3000" b="1">
                <a:solidFill>
                  <a:schemeClr val="accent3">
                    <a:hueOff val="914338"/>
                    <a:satOff val="31515"/>
                    <a:lumOff val="-30790"/>
                  </a:schemeClr>
                </a:solidFill>
                <a:latin typeface="Calibri"/>
                <a:ea typeface="Calibri"/>
                <a:cs typeface="Calibri"/>
                <a:sym typeface="Calibri"/>
              </a:defRPr>
            </a:pPr>
            <a:r>
              <a:t>Η νέα προσέγγιση: Κίνητρα</a:t>
            </a:r>
          </a:p>
        </p:txBody>
      </p:sp>
      <p:sp>
        <p:nvSpPr>
          <p:cNvPr id="232" name="Ορθογώνιο 8"/>
          <p:cNvSpPr/>
          <p:nvPr/>
        </p:nvSpPr>
        <p:spPr>
          <a:xfrm>
            <a:off x="-1" y="1517226"/>
            <a:ext cx="13004802" cy="108374"/>
          </a:xfrm>
          <a:prstGeom prst="rect">
            <a:avLst/>
          </a:prstGeom>
          <a:solidFill>
            <a:schemeClr val="accent3">
              <a:hueOff val="914338"/>
              <a:satOff val="31515"/>
              <a:lumOff val="-30790"/>
            </a:schemeClr>
          </a:solidFill>
          <a:ln w="12700">
            <a:miter lim="400000"/>
          </a:ln>
        </p:spPr>
        <p:txBody>
          <a:bodyPr lIns="65023" tIns="65023" rIns="65023" bIns="65023" anchor="ctr"/>
          <a:lstStyle/>
          <a:p>
            <a:pPr defTabSz="1300480">
              <a:defRPr sz="24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pPr>
            <a:endParaRPr/>
          </a:p>
        </p:txBody>
      </p:sp>
      <p:pic>
        <p:nvPicPr>
          <p:cNvPr id="233" name="Picture 2" descr="Picture 2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1470970" y="541330"/>
            <a:ext cx="1533831" cy="736925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" name="Εικόνα 13" descr="Εικόνα 13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5726522" y="2465558"/>
            <a:ext cx="6920963" cy="6220630"/>
          </a:xfrm>
          <a:prstGeom prst="rect">
            <a:avLst/>
          </a:prstGeom>
          <a:ln w="12700">
            <a:miter lim="400000"/>
          </a:ln>
        </p:spPr>
      </p:pic>
      <p:sp>
        <p:nvSpPr>
          <p:cNvPr id="236" name="Title 1"/>
          <p:cNvSpPr txBox="1"/>
          <p:nvPr/>
        </p:nvSpPr>
        <p:spPr>
          <a:xfrm>
            <a:off x="501679" y="609818"/>
            <a:ext cx="12441260" cy="59994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65023" tIns="65023" rIns="65023" bIns="65023" anchor="ctr">
            <a:spAutoFit/>
          </a:bodyPr>
          <a:lstStyle>
            <a:lvl1pPr marL="487680" indent="-487680" algn="l" defTabSz="1300480">
              <a:spcBef>
                <a:spcPts val="800"/>
              </a:spcBef>
              <a:defRPr sz="3000" b="1">
                <a:solidFill>
                  <a:schemeClr val="accent3">
                    <a:hueOff val="914338"/>
                    <a:satOff val="31515"/>
                    <a:lumOff val="-30790"/>
                  </a:schemeClr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r>
              <a:t>Νέα χαρακτηριστικά – επιλέξιμες παρεμβάσεις</a:t>
            </a:r>
          </a:p>
        </p:txBody>
      </p:sp>
      <p:sp>
        <p:nvSpPr>
          <p:cNvPr id="237" name="Slide Number Placeholder 2"/>
          <p:cNvSpPr txBox="1">
            <a:spLocks noGrp="1"/>
          </p:cNvSpPr>
          <p:nvPr>
            <p:ph type="sldNum" sz="quarter" idx="2"/>
          </p:nvPr>
        </p:nvSpPr>
        <p:spPr>
          <a:xfrm>
            <a:off x="12108823" y="9114112"/>
            <a:ext cx="245738" cy="371349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>
            <a:lvl1pPr>
              <a:defRPr b="1"/>
            </a:lvl1pPr>
          </a:lstStyle>
          <a:p>
            <a:fld id="{86CB4B4D-7CA3-9044-876B-883B54F8677D}" type="slidenum">
              <a:t>8</a:t>
            </a:fld>
            <a:endParaRPr/>
          </a:p>
        </p:txBody>
      </p:sp>
      <p:sp>
        <p:nvSpPr>
          <p:cNvPr id="238" name="Ορθογώνιο 11"/>
          <p:cNvSpPr/>
          <p:nvPr/>
        </p:nvSpPr>
        <p:spPr>
          <a:xfrm>
            <a:off x="-1" y="1517226"/>
            <a:ext cx="13004802" cy="108374"/>
          </a:xfrm>
          <a:prstGeom prst="rect">
            <a:avLst/>
          </a:prstGeom>
          <a:solidFill>
            <a:schemeClr val="accent3">
              <a:hueOff val="914338"/>
              <a:satOff val="31515"/>
              <a:lumOff val="-30790"/>
            </a:schemeClr>
          </a:solidFill>
          <a:ln w="12700">
            <a:miter lim="400000"/>
          </a:ln>
        </p:spPr>
        <p:txBody>
          <a:bodyPr lIns="65023" tIns="65023" rIns="65023" bIns="65023" anchor="ctr"/>
          <a:lstStyle/>
          <a:p>
            <a:pPr defTabSz="1300480">
              <a:defRPr sz="2400">
                <a:solidFill>
                  <a:schemeClr val="accent3">
                    <a:hueOff val="914338"/>
                    <a:satOff val="31515"/>
                    <a:lumOff val="-30790"/>
                  </a:schemeClr>
                </a:solidFill>
                <a:latin typeface="Calibri"/>
                <a:ea typeface="Calibri"/>
                <a:cs typeface="Calibri"/>
                <a:sym typeface="Calibri"/>
              </a:defRPr>
            </a:pPr>
            <a:endParaRPr/>
          </a:p>
        </p:txBody>
      </p:sp>
      <p:pic>
        <p:nvPicPr>
          <p:cNvPr id="239" name="Picture 2" descr="Picture 2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1470970" y="541330"/>
            <a:ext cx="1533831" cy="736925"/>
          </a:xfrm>
          <a:prstGeom prst="rect">
            <a:avLst/>
          </a:prstGeom>
          <a:ln w="12700">
            <a:miter lim="400000"/>
          </a:ln>
        </p:spPr>
      </p:pic>
      <p:sp>
        <p:nvSpPr>
          <p:cNvPr id="240" name="15 - TextBox"/>
          <p:cNvSpPr txBox="1"/>
          <p:nvPr/>
        </p:nvSpPr>
        <p:spPr>
          <a:xfrm>
            <a:off x="581977" y="2030000"/>
            <a:ext cx="6950344" cy="233984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65023" tIns="65023" rIns="65023" bIns="65023">
            <a:spAutoFit/>
          </a:bodyPr>
          <a:lstStyle/>
          <a:p>
            <a:pPr algn="l" defTabSz="1300480">
              <a:defRPr sz="2400" b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pPr>
            <a:r>
              <a:t>Διατήρηση και διεύρυνση των επιλέξιμων παρεμβάσεων εξοικονόμησης</a:t>
            </a:r>
          </a:p>
          <a:p>
            <a:pPr algn="l" defTabSz="1300480">
              <a:defRPr sz="2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pPr>
            <a:r>
              <a:t>- Θερμομόνωση</a:t>
            </a:r>
          </a:p>
          <a:p>
            <a:pPr algn="l" defTabSz="1300480">
              <a:buSzPct val="100000"/>
              <a:buChar char="-"/>
              <a:defRPr sz="2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pPr>
            <a:r>
              <a:t> Κουφώματα</a:t>
            </a:r>
          </a:p>
          <a:p>
            <a:pPr algn="l" defTabSz="1300480">
              <a:buSzPct val="100000"/>
              <a:buChar char="-"/>
              <a:defRPr sz="2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pPr>
            <a:r>
              <a:t> Σύστημα θέρμανσης – ψύξης</a:t>
            </a:r>
          </a:p>
          <a:p>
            <a:pPr algn="l" defTabSz="1300480">
              <a:buSzPct val="100000"/>
              <a:buChar char="-"/>
              <a:defRPr sz="2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pPr>
            <a:r>
              <a:t> Σύστημα Ζεστού Νερού Χρήσης</a:t>
            </a:r>
          </a:p>
        </p:txBody>
      </p:sp>
      <p:sp>
        <p:nvSpPr>
          <p:cNvPr id="241" name="15 - TextBox"/>
          <p:cNvSpPr txBox="1"/>
          <p:nvPr/>
        </p:nvSpPr>
        <p:spPr>
          <a:xfrm>
            <a:off x="581977" y="4774248"/>
            <a:ext cx="8467570" cy="160324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65023" tIns="65023" rIns="65023" bIns="65023">
            <a:spAutoFit/>
          </a:bodyPr>
          <a:lstStyle/>
          <a:p>
            <a:pPr algn="l" defTabSz="1300480">
              <a:defRPr sz="2400" b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pPr>
            <a:r>
              <a:t>Έξυπνα συστήματα (Smart Home)</a:t>
            </a:r>
          </a:p>
          <a:p>
            <a:pPr algn="l" defTabSz="1300480">
              <a:buSzPct val="100000"/>
              <a:buChar char="-"/>
              <a:defRPr sz="2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pPr>
            <a:r>
              <a:t> Φωτισμού</a:t>
            </a:r>
          </a:p>
          <a:p>
            <a:pPr algn="l" defTabSz="1300480">
              <a:buSzPct val="100000"/>
              <a:buChar char="-"/>
              <a:defRPr sz="2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pPr>
            <a:r>
              <a:t> Θέρμανσης/ψύξης</a:t>
            </a:r>
          </a:p>
          <a:p>
            <a:pPr algn="l" defTabSz="1300480">
              <a:buSzPct val="100000"/>
              <a:buChar char="-"/>
              <a:defRPr sz="2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pPr>
            <a:r>
              <a:t> Απομακρυσμένου ελέγχου και παρακολούθησης</a:t>
            </a:r>
          </a:p>
        </p:txBody>
      </p:sp>
      <p:sp>
        <p:nvSpPr>
          <p:cNvPr id="242" name="15 - TextBox"/>
          <p:cNvSpPr txBox="1"/>
          <p:nvPr/>
        </p:nvSpPr>
        <p:spPr>
          <a:xfrm>
            <a:off x="469751" y="6940780"/>
            <a:ext cx="9258696" cy="160324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65023" tIns="65023" rIns="65023" bIns="65023">
            <a:spAutoFit/>
          </a:bodyPr>
          <a:lstStyle/>
          <a:p>
            <a:pPr algn="l" defTabSz="1300480">
              <a:defRPr sz="2400" b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pPr>
            <a:r>
              <a:t>Ενίσχυση ενεργειακής αυτονομίας</a:t>
            </a:r>
          </a:p>
          <a:p>
            <a:pPr algn="l" defTabSz="1300480">
              <a:buSzPct val="100000"/>
              <a:buChar char="-"/>
              <a:defRPr sz="2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pPr>
            <a:r>
              <a:t> Συστήματα ηλεκτροπαραγωγής από ΑΠΕ</a:t>
            </a:r>
          </a:p>
          <a:p>
            <a:pPr algn="l" defTabSz="1300480">
              <a:buSzPct val="100000"/>
              <a:buChar char="-"/>
              <a:defRPr sz="2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pPr>
            <a:r>
              <a:t> Συστήματα αποθήκευσης</a:t>
            </a:r>
          </a:p>
          <a:p>
            <a:pPr algn="l" defTabSz="1300480">
              <a:buSzPct val="100000"/>
              <a:buChar char="-"/>
              <a:defRPr sz="2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pPr>
            <a:r>
              <a:t> Υποδομές φόρτισης ηλεκτρικών οχημάτων</a:t>
            </a:r>
          </a:p>
        </p:txBody>
      </p:sp>
    </p:spTree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" name="Οβάλ 31"/>
          <p:cNvSpPr/>
          <p:nvPr/>
        </p:nvSpPr>
        <p:spPr>
          <a:xfrm>
            <a:off x="2864562" y="6006436"/>
            <a:ext cx="1083735" cy="975361"/>
          </a:xfrm>
          <a:prstGeom prst="ellipse">
            <a:avLst/>
          </a:prstGeom>
          <a:solidFill>
            <a:srgbClr val="00B050"/>
          </a:solidFill>
          <a:ln w="12700">
            <a:miter lim="400000"/>
          </a:ln>
        </p:spPr>
        <p:txBody>
          <a:bodyPr lIns="65023" tIns="65023" rIns="65023" bIns="65023" anchor="ctr"/>
          <a:lstStyle/>
          <a:p>
            <a:pPr defTabSz="1300480">
              <a:defRPr sz="24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pPr>
            <a:endParaRPr/>
          </a:p>
        </p:txBody>
      </p:sp>
      <p:sp>
        <p:nvSpPr>
          <p:cNvPr id="245" name="TextBox 18"/>
          <p:cNvSpPr txBox="1"/>
          <p:nvPr/>
        </p:nvSpPr>
        <p:spPr>
          <a:xfrm>
            <a:off x="2390081" y="8749174"/>
            <a:ext cx="11321604" cy="562739"/>
          </a:xfrm>
          <a:prstGeom prst="rect">
            <a:avLst/>
          </a:prstGeom>
          <a:ln w="50800">
            <a:solidFill>
              <a:schemeClr val="accent3">
                <a:hueOff val="914338"/>
                <a:satOff val="31515"/>
                <a:lumOff val="-30790"/>
              </a:schemeClr>
            </a:solidFill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65023" tIns="65023" rIns="65023" bIns="65023">
            <a:spAutoFit/>
          </a:bodyPr>
          <a:lstStyle>
            <a:lvl1pPr algn="l" defTabSz="1300480">
              <a:lnSpc>
                <a:spcPts val="2900"/>
              </a:lnSpc>
              <a:spcBef>
                <a:spcPts val="1700"/>
              </a:spcBef>
              <a:defRPr sz="2300" b="1">
                <a:solidFill>
                  <a:schemeClr val="accent3">
                    <a:hueOff val="914338"/>
                    <a:satOff val="31515"/>
                    <a:lumOff val="-30790"/>
                  </a:schemeClr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r>
              <a:t>Μείωση του ενεργειακού κόστους για τα νοικοκυριά</a:t>
            </a:r>
          </a:p>
        </p:txBody>
      </p:sp>
      <p:sp>
        <p:nvSpPr>
          <p:cNvPr id="246" name="TextBox 16"/>
          <p:cNvSpPr txBox="1"/>
          <p:nvPr/>
        </p:nvSpPr>
        <p:spPr>
          <a:xfrm>
            <a:off x="4101532" y="4627625"/>
            <a:ext cx="10744580" cy="536449"/>
          </a:xfrm>
          <a:prstGeom prst="rect">
            <a:avLst/>
          </a:prstGeom>
          <a:ln w="50800">
            <a:solidFill>
              <a:schemeClr val="accent3">
                <a:hueOff val="914338"/>
                <a:satOff val="31515"/>
                <a:lumOff val="-30790"/>
              </a:schemeClr>
            </a:solidFill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65023" tIns="65023" rIns="65023" bIns="65023">
            <a:spAutoFit/>
          </a:bodyPr>
          <a:lstStyle/>
          <a:p>
            <a:pPr algn="l" defTabSz="1300480">
              <a:defRPr sz="2300" b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pPr>
            <a:r>
              <a:rPr>
                <a:solidFill>
                  <a:schemeClr val="accent3">
                    <a:hueOff val="914338"/>
                    <a:satOff val="31515"/>
                    <a:lumOff val="-30790"/>
                  </a:schemeClr>
                </a:solidFill>
              </a:rPr>
              <a:t>Δημιουργία προστιθέμενης αξίας </a:t>
            </a:r>
            <a:r>
              <a:rPr b="0">
                <a:solidFill>
                  <a:schemeClr val="accent3">
                    <a:hueOff val="914338"/>
                    <a:satOff val="31515"/>
                    <a:lumOff val="-30790"/>
                  </a:schemeClr>
                </a:solidFill>
              </a:rPr>
              <a:t>στο κτιριακό απόθεμα της Χώρας</a:t>
            </a:r>
            <a:r>
              <a:rPr b="0"/>
              <a:t>.</a:t>
            </a:r>
          </a:p>
        </p:txBody>
      </p:sp>
      <p:sp>
        <p:nvSpPr>
          <p:cNvPr id="247" name="TextBox 14"/>
          <p:cNvSpPr txBox="1"/>
          <p:nvPr/>
        </p:nvSpPr>
        <p:spPr>
          <a:xfrm>
            <a:off x="2600959" y="2236139"/>
            <a:ext cx="12954001" cy="892049"/>
          </a:xfrm>
          <a:prstGeom prst="rect">
            <a:avLst/>
          </a:prstGeom>
          <a:ln w="50800">
            <a:solidFill>
              <a:schemeClr val="accent3">
                <a:hueOff val="914338"/>
                <a:satOff val="31515"/>
                <a:lumOff val="-30790"/>
              </a:schemeClr>
            </a:solidFill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65023" tIns="65023" rIns="65023" bIns="65023">
            <a:spAutoFit/>
          </a:bodyPr>
          <a:lstStyle/>
          <a:p>
            <a:pPr algn="l" defTabSz="1300480">
              <a:defRPr sz="2300">
                <a:solidFill>
                  <a:schemeClr val="accent3">
                    <a:hueOff val="914338"/>
                    <a:satOff val="31515"/>
                    <a:lumOff val="-30790"/>
                  </a:schemeClr>
                </a:solidFill>
                <a:latin typeface="Calibri"/>
                <a:ea typeface="Calibri"/>
                <a:cs typeface="Calibri"/>
                <a:sym typeface="Calibri"/>
              </a:defRPr>
            </a:pPr>
            <a:r>
              <a:t>  </a:t>
            </a:r>
            <a:r>
              <a:rPr b="1"/>
              <a:t>Κινητοποίηση της αγοράς </a:t>
            </a:r>
            <a:r>
              <a:t>για την υλοποίηση επενδύσεων σε κτιριακές</a:t>
            </a:r>
            <a:br/>
            <a:r>
              <a:t>  υποδομές.</a:t>
            </a:r>
          </a:p>
        </p:txBody>
      </p:sp>
      <p:sp>
        <p:nvSpPr>
          <p:cNvPr id="248" name="Slide Number Placeholder 2"/>
          <p:cNvSpPr txBox="1">
            <a:spLocks noGrp="1"/>
          </p:cNvSpPr>
          <p:nvPr>
            <p:ph type="sldNum" sz="quarter" idx="2"/>
          </p:nvPr>
        </p:nvSpPr>
        <p:spPr>
          <a:xfrm>
            <a:off x="12108823" y="9114112"/>
            <a:ext cx="245738" cy="371349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>
            <a:lvl1pPr>
              <a:defRPr b="1"/>
            </a:lvl1pPr>
          </a:lstStyle>
          <a:p>
            <a:fld id="{86CB4B4D-7CA3-9044-876B-883B54F8677D}" type="slidenum">
              <a:t>9</a:t>
            </a:fld>
            <a:endParaRPr/>
          </a:p>
        </p:txBody>
      </p:sp>
      <p:sp>
        <p:nvSpPr>
          <p:cNvPr id="249" name="Ορθογώνιο 25"/>
          <p:cNvSpPr/>
          <p:nvPr/>
        </p:nvSpPr>
        <p:spPr>
          <a:xfrm>
            <a:off x="-1" y="1517226"/>
            <a:ext cx="13004802" cy="108374"/>
          </a:xfrm>
          <a:prstGeom prst="rect">
            <a:avLst/>
          </a:prstGeom>
          <a:solidFill>
            <a:schemeClr val="accent3">
              <a:hueOff val="914338"/>
              <a:satOff val="31515"/>
              <a:lumOff val="-30790"/>
            </a:schemeClr>
          </a:solidFill>
          <a:ln w="12700">
            <a:miter lim="400000"/>
          </a:ln>
        </p:spPr>
        <p:txBody>
          <a:bodyPr lIns="65023" tIns="65023" rIns="65023" bIns="65023" anchor="ctr"/>
          <a:lstStyle/>
          <a:p>
            <a:pPr defTabSz="1300480">
              <a:defRPr sz="24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pPr>
            <a:endParaRPr/>
          </a:p>
        </p:txBody>
      </p:sp>
      <p:sp>
        <p:nvSpPr>
          <p:cNvPr id="250" name="Στεφάνη 4"/>
          <p:cNvSpPr/>
          <p:nvPr/>
        </p:nvSpPr>
        <p:spPr>
          <a:xfrm rot="5400000">
            <a:off x="-1777829" y="3876911"/>
            <a:ext cx="7065235" cy="372632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21359"/>
                </a:moveTo>
                <a:cubicBezTo>
                  <a:pt x="0" y="9563"/>
                  <a:pt x="4836" y="0"/>
                  <a:pt x="10802" y="0"/>
                </a:cubicBezTo>
                <a:cubicBezTo>
                  <a:pt x="16641" y="0"/>
                  <a:pt x="21424" y="9174"/>
                  <a:pt x="21600" y="20714"/>
                </a:cubicBezTo>
                <a:lnTo>
                  <a:pt x="21083" y="20986"/>
                </a:lnTo>
                <a:lnTo>
                  <a:pt x="21083" y="20986"/>
                </a:lnTo>
                <a:cubicBezTo>
                  <a:pt x="20912" y="9736"/>
                  <a:pt x="16170" y="891"/>
                  <a:pt x="10492" y="1230"/>
                </a:cubicBezTo>
                <a:cubicBezTo>
                  <a:pt x="4934" y="1562"/>
                  <a:pt x="516" y="10584"/>
                  <a:pt x="516" y="21600"/>
                </a:cubicBezTo>
                <a:close/>
              </a:path>
            </a:pathLst>
          </a:custGeom>
          <a:solidFill>
            <a:srgbClr val="00B050"/>
          </a:solidFill>
          <a:ln w="12700">
            <a:miter lim="400000"/>
          </a:ln>
        </p:spPr>
        <p:txBody>
          <a:bodyPr lIns="65023" tIns="65023" rIns="65023" bIns="65023" anchor="ctr"/>
          <a:lstStyle/>
          <a:p>
            <a:pPr defTabSz="1300480">
              <a:defRPr sz="2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pPr>
            <a:endParaRPr/>
          </a:p>
        </p:txBody>
      </p:sp>
      <p:sp>
        <p:nvSpPr>
          <p:cNvPr id="251" name="Οβάλ 5"/>
          <p:cNvSpPr/>
          <p:nvPr/>
        </p:nvSpPr>
        <p:spPr>
          <a:xfrm>
            <a:off x="1212921" y="2272557"/>
            <a:ext cx="1083734" cy="975361"/>
          </a:xfrm>
          <a:prstGeom prst="ellipse">
            <a:avLst/>
          </a:prstGeom>
          <a:solidFill>
            <a:srgbClr val="00B050"/>
          </a:solidFill>
          <a:ln w="12700">
            <a:miter lim="400000"/>
          </a:ln>
        </p:spPr>
        <p:txBody>
          <a:bodyPr lIns="65023" tIns="65023" rIns="65023" bIns="65023" anchor="ctr"/>
          <a:lstStyle/>
          <a:p>
            <a:pPr defTabSz="1300480">
              <a:defRPr sz="24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pPr>
            <a:endParaRPr/>
          </a:p>
        </p:txBody>
      </p:sp>
      <p:sp>
        <p:nvSpPr>
          <p:cNvPr id="252" name="Οβάλ 31"/>
          <p:cNvSpPr/>
          <p:nvPr/>
        </p:nvSpPr>
        <p:spPr>
          <a:xfrm>
            <a:off x="2864562" y="4530990"/>
            <a:ext cx="1083735" cy="975361"/>
          </a:xfrm>
          <a:prstGeom prst="ellipse">
            <a:avLst/>
          </a:prstGeom>
          <a:solidFill>
            <a:srgbClr val="00B050"/>
          </a:solidFill>
          <a:ln w="12700">
            <a:miter lim="400000"/>
          </a:ln>
        </p:spPr>
        <p:txBody>
          <a:bodyPr lIns="65023" tIns="65023" rIns="65023" bIns="65023" anchor="ctr"/>
          <a:lstStyle/>
          <a:p>
            <a:pPr defTabSz="1300480">
              <a:defRPr sz="24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pPr>
            <a:endParaRPr/>
          </a:p>
        </p:txBody>
      </p:sp>
      <p:sp>
        <p:nvSpPr>
          <p:cNvPr id="253" name="Οβάλ 37"/>
          <p:cNvSpPr/>
          <p:nvPr/>
        </p:nvSpPr>
        <p:spPr>
          <a:xfrm>
            <a:off x="2249680" y="3330476"/>
            <a:ext cx="1083735" cy="975361"/>
          </a:xfrm>
          <a:prstGeom prst="ellipse">
            <a:avLst/>
          </a:prstGeom>
          <a:solidFill>
            <a:srgbClr val="00B050"/>
          </a:solidFill>
          <a:ln w="12700">
            <a:miter lim="400000"/>
          </a:ln>
        </p:spPr>
        <p:txBody>
          <a:bodyPr lIns="65023" tIns="65023" rIns="65023" bIns="65023" anchor="ctr"/>
          <a:lstStyle/>
          <a:p>
            <a:pPr defTabSz="1300480">
              <a:defRPr sz="24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pPr>
            <a:endParaRPr/>
          </a:p>
        </p:txBody>
      </p:sp>
      <p:sp>
        <p:nvSpPr>
          <p:cNvPr id="254" name="Οβάλ 40"/>
          <p:cNvSpPr/>
          <p:nvPr/>
        </p:nvSpPr>
        <p:spPr>
          <a:xfrm>
            <a:off x="2249680" y="7391855"/>
            <a:ext cx="1083735" cy="975361"/>
          </a:xfrm>
          <a:prstGeom prst="ellipse">
            <a:avLst/>
          </a:prstGeom>
          <a:solidFill>
            <a:srgbClr val="00B050"/>
          </a:solidFill>
          <a:ln w="12700">
            <a:miter lim="400000"/>
          </a:ln>
        </p:spPr>
        <p:txBody>
          <a:bodyPr lIns="65023" tIns="65023" rIns="65023" bIns="65023" anchor="ctr"/>
          <a:lstStyle/>
          <a:p>
            <a:pPr defTabSz="1300480">
              <a:defRPr sz="24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pPr>
            <a:endParaRPr/>
          </a:p>
        </p:txBody>
      </p:sp>
      <p:sp>
        <p:nvSpPr>
          <p:cNvPr id="255" name="TextBox 7"/>
          <p:cNvSpPr txBox="1"/>
          <p:nvPr/>
        </p:nvSpPr>
        <p:spPr>
          <a:xfrm>
            <a:off x="1603065" y="2511063"/>
            <a:ext cx="303446" cy="49834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65023" tIns="65023" rIns="65023" bIns="65023">
            <a:spAutoFit/>
          </a:bodyPr>
          <a:lstStyle>
            <a:lvl1pPr algn="l" defTabSz="1300480">
              <a:defRPr sz="2400" b="1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r>
              <a:t>1</a:t>
            </a:r>
          </a:p>
        </p:txBody>
      </p:sp>
      <p:sp>
        <p:nvSpPr>
          <p:cNvPr id="256" name="TextBox 42"/>
          <p:cNvSpPr txBox="1"/>
          <p:nvPr/>
        </p:nvSpPr>
        <p:spPr>
          <a:xfrm>
            <a:off x="2639824" y="3568982"/>
            <a:ext cx="303447" cy="49834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65023" tIns="65023" rIns="65023" bIns="65023">
            <a:spAutoFit/>
          </a:bodyPr>
          <a:lstStyle>
            <a:lvl1pPr algn="l" defTabSz="1300480">
              <a:defRPr sz="2400" b="1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r>
              <a:t>2</a:t>
            </a:r>
          </a:p>
        </p:txBody>
      </p:sp>
      <p:sp>
        <p:nvSpPr>
          <p:cNvPr id="257" name="TextBox 43"/>
          <p:cNvSpPr txBox="1"/>
          <p:nvPr/>
        </p:nvSpPr>
        <p:spPr>
          <a:xfrm>
            <a:off x="3254706" y="4769496"/>
            <a:ext cx="303447" cy="49834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65023" tIns="65023" rIns="65023" bIns="65023">
            <a:spAutoFit/>
          </a:bodyPr>
          <a:lstStyle>
            <a:lvl1pPr algn="l" defTabSz="1300480">
              <a:defRPr sz="2400" b="1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r>
              <a:t>3</a:t>
            </a:r>
          </a:p>
        </p:txBody>
      </p:sp>
      <p:sp>
        <p:nvSpPr>
          <p:cNvPr id="258" name="TextBox 44"/>
          <p:cNvSpPr txBox="1"/>
          <p:nvPr/>
        </p:nvSpPr>
        <p:spPr>
          <a:xfrm>
            <a:off x="3254706" y="6199928"/>
            <a:ext cx="303447" cy="49834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65023" tIns="65023" rIns="65023" bIns="65023">
            <a:spAutoFit/>
          </a:bodyPr>
          <a:lstStyle>
            <a:lvl1pPr algn="l" defTabSz="1300480">
              <a:defRPr sz="2400" b="1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r>
              <a:t>4</a:t>
            </a:r>
          </a:p>
        </p:txBody>
      </p:sp>
      <p:pic>
        <p:nvPicPr>
          <p:cNvPr id="259" name="Picture 2" descr="Picture 2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1470970" y="541330"/>
            <a:ext cx="1533831" cy="736925"/>
          </a:xfrm>
          <a:prstGeom prst="rect">
            <a:avLst/>
          </a:prstGeom>
          <a:ln w="12700">
            <a:miter lim="400000"/>
          </a:ln>
        </p:spPr>
      </p:pic>
      <p:sp>
        <p:nvSpPr>
          <p:cNvPr id="260" name="TextBox 22"/>
          <p:cNvSpPr txBox="1"/>
          <p:nvPr/>
        </p:nvSpPr>
        <p:spPr>
          <a:xfrm>
            <a:off x="3622796" y="3533640"/>
            <a:ext cx="11288107" cy="536449"/>
          </a:xfrm>
          <a:prstGeom prst="rect">
            <a:avLst/>
          </a:prstGeom>
          <a:ln w="50800">
            <a:solidFill>
              <a:schemeClr val="accent3">
                <a:hueOff val="914338"/>
                <a:satOff val="31515"/>
                <a:lumOff val="-30790"/>
              </a:schemeClr>
            </a:solidFill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65023" tIns="65023" rIns="65023" bIns="65023">
            <a:spAutoFit/>
          </a:bodyPr>
          <a:lstStyle/>
          <a:p>
            <a:pPr algn="l" defTabSz="1300480">
              <a:defRPr sz="2300">
                <a:solidFill>
                  <a:schemeClr val="accent3">
                    <a:hueOff val="914338"/>
                    <a:satOff val="31515"/>
                    <a:lumOff val="-30790"/>
                  </a:schemeClr>
                </a:solidFill>
                <a:latin typeface="Calibri"/>
                <a:ea typeface="Calibri"/>
                <a:cs typeface="Calibri"/>
                <a:sym typeface="Calibri"/>
              </a:defRPr>
            </a:pPr>
            <a:r>
              <a:t>Διατήρηση  υφιστάμενων και δημιουργία νέων </a:t>
            </a:r>
            <a:r>
              <a:rPr b="1"/>
              <a:t>θέσεων εργασίας</a:t>
            </a:r>
          </a:p>
        </p:txBody>
      </p:sp>
      <p:sp>
        <p:nvSpPr>
          <p:cNvPr id="261" name="TextBox 23"/>
          <p:cNvSpPr txBox="1"/>
          <p:nvPr/>
        </p:nvSpPr>
        <p:spPr>
          <a:xfrm>
            <a:off x="197864" y="4904675"/>
            <a:ext cx="2635764" cy="101904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65023" tIns="65023" rIns="65023" bIns="65023">
            <a:spAutoFit/>
          </a:bodyPr>
          <a:lstStyle>
            <a:lvl1pPr defTabSz="1300480">
              <a:defRPr sz="2800" b="1">
                <a:solidFill>
                  <a:schemeClr val="accent3">
                    <a:hueOff val="914338"/>
                    <a:satOff val="31515"/>
                    <a:lumOff val="-30790"/>
                  </a:schemeClr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r>
              <a:t>ΕΞΟΙΚΟΝΟΜΩ ΑΥΤΟΝΟΜΩ</a:t>
            </a:r>
          </a:p>
        </p:txBody>
      </p:sp>
      <p:sp>
        <p:nvSpPr>
          <p:cNvPr id="262" name="TextBox 1"/>
          <p:cNvSpPr txBox="1"/>
          <p:nvPr/>
        </p:nvSpPr>
        <p:spPr>
          <a:xfrm>
            <a:off x="571395" y="609818"/>
            <a:ext cx="11522380" cy="59994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65023" tIns="65023" rIns="65023" bIns="65023">
            <a:spAutoFit/>
          </a:bodyPr>
          <a:lstStyle>
            <a:lvl1pPr marL="487680" indent="-487680" algn="l" defTabSz="1300480">
              <a:spcBef>
                <a:spcPts val="800"/>
              </a:spcBef>
              <a:defRPr sz="3000" b="1">
                <a:solidFill>
                  <a:schemeClr val="accent3">
                    <a:hueOff val="914338"/>
                    <a:satOff val="31515"/>
                    <a:lumOff val="-30790"/>
                  </a:schemeClr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r>
              <a:t>Προσδοκώμενα αποτελέσματα</a:t>
            </a:r>
          </a:p>
        </p:txBody>
      </p:sp>
      <p:sp>
        <p:nvSpPr>
          <p:cNvPr id="263" name="TextBox 44"/>
          <p:cNvSpPr txBox="1"/>
          <p:nvPr/>
        </p:nvSpPr>
        <p:spPr>
          <a:xfrm>
            <a:off x="2639824" y="7630361"/>
            <a:ext cx="303447" cy="49834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65023" tIns="65023" rIns="65023" bIns="65023">
            <a:spAutoFit/>
          </a:bodyPr>
          <a:lstStyle>
            <a:lvl1pPr algn="l" defTabSz="1300480">
              <a:defRPr sz="2400" b="1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r>
              <a:t>5</a:t>
            </a:r>
          </a:p>
        </p:txBody>
      </p:sp>
      <p:sp>
        <p:nvSpPr>
          <p:cNvPr id="264" name="Οβάλ 40"/>
          <p:cNvSpPr/>
          <p:nvPr/>
        </p:nvSpPr>
        <p:spPr>
          <a:xfrm>
            <a:off x="1083099" y="8387206"/>
            <a:ext cx="1083735" cy="975361"/>
          </a:xfrm>
          <a:prstGeom prst="ellipse">
            <a:avLst/>
          </a:prstGeom>
          <a:solidFill>
            <a:srgbClr val="00B050"/>
          </a:solidFill>
          <a:ln w="12700">
            <a:miter lim="400000"/>
          </a:ln>
        </p:spPr>
        <p:txBody>
          <a:bodyPr lIns="65023" tIns="65023" rIns="65023" bIns="65023" anchor="ctr"/>
          <a:lstStyle/>
          <a:p>
            <a:pPr defTabSz="1300480">
              <a:defRPr sz="24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pPr>
            <a:endParaRPr/>
          </a:p>
        </p:txBody>
      </p:sp>
      <p:sp>
        <p:nvSpPr>
          <p:cNvPr id="265" name="TextBox 44"/>
          <p:cNvSpPr txBox="1"/>
          <p:nvPr/>
        </p:nvSpPr>
        <p:spPr>
          <a:xfrm>
            <a:off x="1473243" y="8625713"/>
            <a:ext cx="303447" cy="49834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65023" tIns="65023" rIns="65023" bIns="65023">
            <a:spAutoFit/>
          </a:bodyPr>
          <a:lstStyle>
            <a:lvl1pPr algn="l" defTabSz="1300480">
              <a:defRPr sz="2400" b="1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r>
              <a:t>6</a:t>
            </a:r>
          </a:p>
        </p:txBody>
      </p:sp>
      <p:sp>
        <p:nvSpPr>
          <p:cNvPr id="266" name="TextBox 18"/>
          <p:cNvSpPr txBox="1"/>
          <p:nvPr/>
        </p:nvSpPr>
        <p:spPr>
          <a:xfrm>
            <a:off x="4127164" y="5849652"/>
            <a:ext cx="10512215" cy="892049"/>
          </a:xfrm>
          <a:prstGeom prst="rect">
            <a:avLst/>
          </a:prstGeom>
          <a:ln w="50800">
            <a:solidFill>
              <a:schemeClr val="accent3">
                <a:hueOff val="914338"/>
                <a:satOff val="31515"/>
                <a:lumOff val="-30790"/>
              </a:schemeClr>
            </a:solidFill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65023" tIns="65023" rIns="65023" bIns="65023">
            <a:spAutoFit/>
          </a:bodyPr>
          <a:lstStyle/>
          <a:p>
            <a:pPr algn="l" defTabSz="1300480">
              <a:defRPr sz="23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pPr>
            <a:r>
              <a:t>  </a:t>
            </a:r>
            <a:r>
              <a:rPr>
                <a:solidFill>
                  <a:schemeClr val="accent3">
                    <a:hueOff val="914338"/>
                    <a:satOff val="31515"/>
                    <a:lumOff val="-30790"/>
                  </a:schemeClr>
                </a:solidFill>
              </a:rPr>
              <a:t>Συμβολή στην επίτευξη των στόχων της Εθνικής Στρατηγικής </a:t>
            </a:r>
          </a:p>
          <a:p>
            <a:pPr algn="l" defTabSz="1300480">
              <a:defRPr sz="2300">
                <a:solidFill>
                  <a:schemeClr val="accent3">
                    <a:hueOff val="914338"/>
                    <a:satOff val="31515"/>
                    <a:lumOff val="-30790"/>
                  </a:schemeClr>
                </a:solidFill>
                <a:latin typeface="Calibri"/>
                <a:ea typeface="Calibri"/>
                <a:cs typeface="Calibri"/>
                <a:sym typeface="Calibri"/>
              </a:defRPr>
            </a:pPr>
            <a:r>
              <a:t>  για την Ενέργεια και το Κλίμα.</a:t>
            </a:r>
          </a:p>
        </p:txBody>
      </p:sp>
      <p:sp>
        <p:nvSpPr>
          <p:cNvPr id="267" name="TextBox 16"/>
          <p:cNvSpPr txBox="1"/>
          <p:nvPr/>
        </p:nvSpPr>
        <p:spPr>
          <a:xfrm>
            <a:off x="3615128" y="7384581"/>
            <a:ext cx="9428480" cy="892049"/>
          </a:xfrm>
          <a:prstGeom prst="rect">
            <a:avLst/>
          </a:prstGeom>
          <a:ln w="50800">
            <a:solidFill>
              <a:schemeClr val="accent3">
                <a:hueOff val="914338"/>
                <a:satOff val="31515"/>
                <a:lumOff val="-30790"/>
              </a:schemeClr>
            </a:solidFill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65023" tIns="65023" rIns="65023" bIns="65023">
            <a:spAutoFit/>
          </a:bodyPr>
          <a:lstStyle/>
          <a:p>
            <a:pPr algn="l" defTabSz="1300480">
              <a:defRPr sz="23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pPr>
            <a:r>
              <a:t>  </a:t>
            </a:r>
            <a:r>
              <a:rPr>
                <a:solidFill>
                  <a:schemeClr val="accent3">
                    <a:hueOff val="914338"/>
                    <a:satOff val="31515"/>
                    <a:lumOff val="-30790"/>
                  </a:schemeClr>
                </a:solidFill>
              </a:rPr>
              <a:t>Αντιμετώπιση της </a:t>
            </a:r>
            <a:r>
              <a:rPr b="1">
                <a:solidFill>
                  <a:schemeClr val="accent3">
                    <a:hueOff val="914338"/>
                    <a:satOff val="31515"/>
                    <a:lumOff val="-30790"/>
                  </a:schemeClr>
                </a:solidFill>
              </a:rPr>
              <a:t>ενεργειακής φτώχειας</a:t>
            </a:r>
            <a:r>
              <a:rPr>
                <a:solidFill>
                  <a:schemeClr val="accent3">
                    <a:hueOff val="914338"/>
                    <a:satOff val="31515"/>
                    <a:lumOff val="-30790"/>
                  </a:schemeClr>
                </a:solidFill>
              </a:rPr>
              <a:t>, αφού μειώνεται το </a:t>
            </a:r>
            <a:br>
              <a:rPr>
                <a:solidFill>
                  <a:schemeClr val="accent3">
                    <a:hueOff val="914338"/>
                    <a:satOff val="31515"/>
                    <a:lumOff val="-30790"/>
                  </a:schemeClr>
                </a:solidFill>
              </a:rPr>
            </a:br>
            <a:r>
              <a:rPr>
                <a:solidFill>
                  <a:schemeClr val="accent3">
                    <a:hueOff val="914338"/>
                    <a:satOff val="31515"/>
                    <a:lumOff val="-30790"/>
                  </a:schemeClr>
                </a:solidFill>
              </a:rPr>
              <a:t>  κόστος ενέργειας για τις χαμηλές εισοδηματικές κατηγορίες.</a:t>
            </a:r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21_BasicWhite">
  <a:themeElements>
    <a:clrScheme name="21_BasicWhite">
      <a:dk1>
        <a:srgbClr val="5E5E5E"/>
      </a:dk1>
      <a:lt1>
        <a:srgbClr val="FFFFFF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FD932"/>
      </a:accent4>
      <a:accent5>
        <a:srgbClr val="FF644E"/>
      </a:accent5>
      <a:accent6>
        <a:srgbClr val="FF42A1"/>
      </a:accent6>
      <a:hlink>
        <a:srgbClr val="0000FF"/>
      </a:hlink>
      <a:folHlink>
        <a:srgbClr val="FF00FF"/>
      </a:folHlink>
    </a:clrScheme>
    <a:fontScheme name="21_BasicWhite">
      <a:majorFont>
        <a:latin typeface="Helvetica Neue"/>
        <a:ea typeface="Helvetica Neue"/>
        <a:cs typeface="Helvetica Neue"/>
      </a:majorFont>
      <a:minorFont>
        <a:latin typeface="Helvetica Neue"/>
        <a:ea typeface="Helvetica Neue"/>
        <a:cs typeface="Helvetica Neue"/>
      </a:minorFont>
    </a:fontScheme>
    <a:fmtScheme name="21_Basic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0000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173393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600" b="0" i="0" u="none" strike="noStrike" cap="none" spc="0" normalizeH="0" baseline="0">
            <a:ln>
              <a:noFill/>
            </a:ln>
            <a:solidFill>
              <a:srgbClr val="5E5E5E"/>
            </a:solidFill>
            <a:effectLst/>
            <a:uFillTx/>
            <a:latin typeface="+mn-lt"/>
            <a:ea typeface="+mn-ea"/>
            <a:cs typeface="+mn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21_BasicWhite">
  <a:themeElements>
    <a:clrScheme name="21_BasicWhite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FD932"/>
      </a:accent4>
      <a:accent5>
        <a:srgbClr val="FF644E"/>
      </a:accent5>
      <a:accent6>
        <a:srgbClr val="FF42A1"/>
      </a:accent6>
      <a:hlink>
        <a:srgbClr val="0000FF"/>
      </a:hlink>
      <a:folHlink>
        <a:srgbClr val="FF00FF"/>
      </a:folHlink>
    </a:clrScheme>
    <a:fontScheme name="21_BasicWhite">
      <a:majorFont>
        <a:latin typeface="Helvetica Neue"/>
        <a:ea typeface="Helvetica Neue"/>
        <a:cs typeface="Helvetica Neue"/>
      </a:majorFont>
      <a:minorFont>
        <a:latin typeface="Helvetica Neue"/>
        <a:ea typeface="Helvetica Neue"/>
        <a:cs typeface="Helvetica Neue"/>
      </a:minorFont>
    </a:fontScheme>
    <a:fmtScheme name="21_Basic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0000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173393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600" b="0" i="0" u="none" strike="noStrike" cap="none" spc="0" normalizeH="0" baseline="0">
            <a:ln>
              <a:noFill/>
            </a:ln>
            <a:solidFill>
              <a:srgbClr val="5E5E5E"/>
            </a:solidFill>
            <a:effectLst/>
            <a:uFillTx/>
            <a:latin typeface="+mn-lt"/>
            <a:ea typeface="+mn-ea"/>
            <a:cs typeface="+mn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640</Words>
  <Application>Microsoft Office PowerPoint</Application>
  <PresentationFormat>Προσαρμογή</PresentationFormat>
  <Paragraphs>186</Paragraphs>
  <Slides>10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10</vt:i4>
      </vt:variant>
    </vt:vector>
  </HeadingPairs>
  <TitlesOfParts>
    <vt:vector size="11" baseType="lpstr">
      <vt:lpstr>21_BasicWhite</vt:lpstr>
      <vt:lpstr>Νέο Πρόγραμμα “ΕΞΟΙΚΟΝΟΜΩ – ΑΥΤΟΝΟΜΩ  …… για ένα έξυπνο σπίτι” 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Νέο Πρόγραμμα “ΕΞΟΙΚΟΝΟΜΩ – ΑΥΤΟΝΟΜΩ  …… για ένα έξυπνο σπίτι” </dc:title>
  <dc:creator>Lalela Xrisanthopoulou</dc:creator>
  <cp:lastModifiedBy>Lalela Xrisanthopoulou</cp:lastModifiedBy>
  <cp:revision>1</cp:revision>
  <dcterms:modified xsi:type="dcterms:W3CDTF">2020-12-09T18:55:18Z</dcterms:modified>
</cp:coreProperties>
</file>